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0" r:id="rId3"/>
    <p:sldId id="259" r:id="rId4"/>
    <p:sldId id="262" r:id="rId5"/>
    <p:sldId id="263" r:id="rId6"/>
    <p:sldId id="25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53C6CA-F0FC-4600-81DA-C2943F7ACD6F}" v="80" dt="2024-04-09T10:59:19.1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93457" autoAdjust="0"/>
  </p:normalViewPr>
  <p:slideViewPr>
    <p:cSldViewPr snapToGrid="0">
      <p:cViewPr varScale="1">
        <p:scale>
          <a:sx n="59" d="100"/>
          <a:sy n="59" d="100"/>
        </p:scale>
        <p:origin x="212" y="56"/>
      </p:cViewPr>
      <p:guideLst/>
    </p:cSldViewPr>
  </p:slideViewPr>
  <p:outlineViewPr>
    <p:cViewPr>
      <p:scale>
        <a:sx n="33" d="100"/>
        <a:sy n="33" d="100"/>
      </p:scale>
      <p:origin x="0" y="-57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i Savi" userId="906dc814-72f7-4afc-a0b4-c791b3a5ecc1" providerId="ADAL" clId="{B353C6CA-F0FC-4600-81DA-C2943F7ACD6F}"/>
    <pc:docChg chg="undo redo custSel addSld delSld modSld sldOrd">
      <pc:chgData name="Savi Savi" userId="906dc814-72f7-4afc-a0b4-c791b3a5ecc1" providerId="ADAL" clId="{B353C6CA-F0FC-4600-81DA-C2943F7ACD6F}" dt="2024-04-09T11:11:19.732" v="1540" actId="478"/>
      <pc:docMkLst>
        <pc:docMk/>
      </pc:docMkLst>
      <pc:sldChg chg="addSp delSp modSp add del mod modTransition setBg addAnim delAnim modAnim modNotesTx">
        <pc:chgData name="Savi Savi" userId="906dc814-72f7-4afc-a0b4-c791b3a5ecc1" providerId="ADAL" clId="{B353C6CA-F0FC-4600-81DA-C2943F7ACD6F}" dt="2024-04-09T11:10:59.185" v="1535" actId="478"/>
        <pc:sldMkLst>
          <pc:docMk/>
          <pc:sldMk cId="0" sldId="256"/>
        </pc:sldMkLst>
        <pc:spChg chg="mod">
          <ac:chgData name="Savi Savi" userId="906dc814-72f7-4afc-a0b4-c791b3a5ecc1" providerId="ADAL" clId="{B353C6CA-F0FC-4600-81DA-C2943F7ACD6F}" dt="2024-04-07T11:35:53.006" v="71" actId="26606"/>
          <ac:spMkLst>
            <pc:docMk/>
            <pc:sldMk cId="0" sldId="256"/>
            <ac:spMk id="2" creationId="{9944D76B-0581-4868-7A6F-45F77FCF7EBA}"/>
          </ac:spMkLst>
        </pc:spChg>
        <pc:spChg chg="mod">
          <ac:chgData name="Savi Savi" userId="906dc814-72f7-4afc-a0b4-c791b3a5ecc1" providerId="ADAL" clId="{B353C6CA-F0FC-4600-81DA-C2943F7ACD6F}" dt="2024-04-07T11:35:53.006" v="71" actId="26606"/>
          <ac:spMkLst>
            <pc:docMk/>
            <pc:sldMk cId="0" sldId="256"/>
            <ac:spMk id="3" creationId="{DD1A7D39-14F8-F7FF-B8C9-C0F5630094CE}"/>
          </ac:spMkLst>
        </pc:spChg>
        <pc:spChg chg="add">
          <ac:chgData name="Savi Savi" userId="906dc814-72f7-4afc-a0b4-c791b3a5ecc1" providerId="ADAL" clId="{B353C6CA-F0FC-4600-81DA-C2943F7ACD6F}" dt="2024-04-07T11:35:31.399" v="65"/>
          <ac:spMkLst>
            <pc:docMk/>
            <pc:sldMk cId="0" sldId="256"/>
            <ac:spMk id="4" creationId="{ECB11029-74B4-9052-4F0A-66ACBC784895}"/>
          </ac:spMkLst>
        </pc:spChg>
        <pc:spChg chg="add mod">
          <ac:chgData name="Savi Savi" userId="906dc814-72f7-4afc-a0b4-c791b3a5ecc1" providerId="ADAL" clId="{B353C6CA-F0FC-4600-81DA-C2943F7ACD6F}" dt="2024-04-07T12:21:45.444" v="476" actId="255"/>
          <ac:spMkLst>
            <pc:docMk/>
            <pc:sldMk cId="0" sldId="256"/>
            <ac:spMk id="6" creationId="{C7926E07-1698-CEEE-FA36-87A0875FC1CB}"/>
          </ac:spMkLst>
        </pc:spChg>
        <pc:spChg chg="add del">
          <ac:chgData name="Savi Savi" userId="906dc814-72f7-4afc-a0b4-c791b3a5ecc1" providerId="ADAL" clId="{B353C6CA-F0FC-4600-81DA-C2943F7ACD6F}" dt="2024-04-07T11:35:52.993" v="70" actId="26606"/>
          <ac:spMkLst>
            <pc:docMk/>
            <pc:sldMk cId="0" sldId="256"/>
            <ac:spMk id="10" creationId="{0671A8AE-40A1-4631-A6B8-581AFF065482}"/>
          </ac:spMkLst>
        </pc:spChg>
        <pc:spChg chg="add del">
          <ac:chgData name="Savi Savi" userId="906dc814-72f7-4afc-a0b4-c791b3a5ecc1" providerId="ADAL" clId="{B353C6CA-F0FC-4600-81DA-C2943F7ACD6F}" dt="2024-04-07T11:35:52.993" v="70" actId="26606"/>
          <ac:spMkLst>
            <pc:docMk/>
            <pc:sldMk cId="0" sldId="256"/>
            <ac:spMk id="12" creationId="{AB58EF07-17C2-48CF-ABB0-EEF1F17CB8F0}"/>
          </ac:spMkLst>
        </pc:spChg>
        <pc:spChg chg="add del">
          <ac:chgData name="Savi Savi" userId="906dc814-72f7-4afc-a0b4-c791b3a5ecc1" providerId="ADAL" clId="{B353C6CA-F0FC-4600-81DA-C2943F7ACD6F}" dt="2024-04-07T11:35:52.993" v="70" actId="26606"/>
          <ac:spMkLst>
            <pc:docMk/>
            <pc:sldMk cId="0" sldId="256"/>
            <ac:spMk id="14" creationId="{AF2F604E-43BE-4DC3-B983-E071523364F8}"/>
          </ac:spMkLst>
        </pc:spChg>
        <pc:spChg chg="add del">
          <ac:chgData name="Savi Savi" userId="906dc814-72f7-4afc-a0b4-c791b3a5ecc1" providerId="ADAL" clId="{B353C6CA-F0FC-4600-81DA-C2943F7ACD6F}" dt="2024-04-07T11:35:52.993" v="70" actId="26606"/>
          <ac:spMkLst>
            <pc:docMk/>
            <pc:sldMk cId="0" sldId="256"/>
            <ac:spMk id="16" creationId="{08C9B587-E65E-4B52-B37C-ABEBB6E87928}"/>
          </ac:spMkLst>
        </pc:spChg>
        <pc:spChg chg="add">
          <ac:chgData name="Savi Savi" userId="906dc814-72f7-4afc-a0b4-c791b3a5ecc1" providerId="ADAL" clId="{B353C6CA-F0FC-4600-81DA-C2943F7ACD6F}" dt="2024-04-07T11:35:53.006" v="71" actId="26606"/>
          <ac:spMkLst>
            <pc:docMk/>
            <pc:sldMk cId="0" sldId="256"/>
            <ac:spMk id="17" creationId="{B81933D1-5615-42C7-9C0B-4EB7105CCE2D}"/>
          </ac:spMkLst>
        </pc:spChg>
        <pc:spChg chg="add">
          <ac:chgData name="Savi Savi" userId="906dc814-72f7-4afc-a0b4-c791b3a5ecc1" providerId="ADAL" clId="{B353C6CA-F0FC-4600-81DA-C2943F7ACD6F}" dt="2024-04-07T11:35:53.006" v="71" actId="26606"/>
          <ac:spMkLst>
            <pc:docMk/>
            <pc:sldMk cId="0" sldId="256"/>
            <ac:spMk id="18" creationId="{20D5D19D-0789-4518-B5DC-D47ADF69D25A}"/>
          </ac:spMkLst>
        </pc:spChg>
        <pc:spChg chg="add">
          <ac:chgData name="Savi Savi" userId="906dc814-72f7-4afc-a0b4-c791b3a5ecc1" providerId="ADAL" clId="{B353C6CA-F0FC-4600-81DA-C2943F7ACD6F}" dt="2024-04-07T11:35:53.006" v="71" actId="26606"/>
          <ac:spMkLst>
            <pc:docMk/>
            <pc:sldMk cId="0" sldId="256"/>
            <ac:spMk id="19" creationId="{19C9EAEA-39D0-4B0E-A0EB-51E7B26740B1}"/>
          </ac:spMkLst>
        </pc:spChg>
        <pc:grpChg chg="add">
          <ac:chgData name="Savi Savi" userId="906dc814-72f7-4afc-a0b4-c791b3a5ecc1" providerId="ADAL" clId="{B353C6CA-F0FC-4600-81DA-C2943F7ACD6F}" dt="2024-04-07T11:35:53.006" v="71" actId="26606"/>
          <ac:grpSpMkLst>
            <pc:docMk/>
            <pc:sldMk cId="0" sldId="256"/>
            <ac:grpSpMk id="20" creationId="{032D8612-31EB-44CF-A1D0-14FD4C705424}"/>
          </ac:grpSpMkLst>
        </pc:grpChg>
        <pc:picChg chg="add del mod">
          <ac:chgData name="Savi Savi" userId="906dc814-72f7-4afc-a0b4-c791b3a5ecc1" providerId="ADAL" clId="{B353C6CA-F0FC-4600-81DA-C2943F7ACD6F}" dt="2024-04-08T21:06:13.365" v="1374" actId="478"/>
          <ac:picMkLst>
            <pc:docMk/>
            <pc:sldMk cId="0" sldId="256"/>
            <ac:picMk id="4" creationId="{25E9B35C-037E-B071-8568-7A7A18D1697E}"/>
          </ac:picMkLst>
        </pc:picChg>
        <pc:picChg chg="add mod ord">
          <ac:chgData name="Savi Savi" userId="906dc814-72f7-4afc-a0b4-c791b3a5ecc1" providerId="ADAL" clId="{B353C6CA-F0FC-4600-81DA-C2943F7ACD6F}" dt="2024-04-07T11:35:53.006" v="71" actId="26606"/>
          <ac:picMkLst>
            <pc:docMk/>
            <pc:sldMk cId="0" sldId="256"/>
            <ac:picMk id="5" creationId="{B85E09AD-4F2B-3D77-C340-2B357A002598}"/>
          </ac:picMkLst>
        </pc:picChg>
        <pc:picChg chg="add del mod">
          <ac:chgData name="Savi Savi" userId="906dc814-72f7-4afc-a0b4-c791b3a5ecc1" providerId="ADAL" clId="{B353C6CA-F0FC-4600-81DA-C2943F7ACD6F}" dt="2024-04-08T22:25:36.095" v="1390"/>
          <ac:picMkLst>
            <pc:docMk/>
            <pc:sldMk cId="0" sldId="256"/>
            <ac:picMk id="22" creationId="{37FC8A34-1AD7-009F-0F54-BECD8623AEE8}"/>
          </ac:picMkLst>
        </pc:picChg>
        <pc:picChg chg="add del mod ord">
          <ac:chgData name="Savi Savi" userId="906dc814-72f7-4afc-a0b4-c791b3a5ecc1" providerId="ADAL" clId="{B353C6CA-F0FC-4600-81DA-C2943F7ACD6F}" dt="2024-04-08T22:27:48.792" v="1391"/>
          <ac:picMkLst>
            <pc:docMk/>
            <pc:sldMk cId="0" sldId="256"/>
            <ac:picMk id="23" creationId="{AD717F5C-EDDF-956A-CEAF-193893F3F9BE}"/>
          </ac:picMkLst>
        </pc:picChg>
        <pc:picChg chg="add del mod">
          <ac:chgData name="Savi Savi" userId="906dc814-72f7-4afc-a0b4-c791b3a5ecc1" providerId="ADAL" clId="{B353C6CA-F0FC-4600-81DA-C2943F7ACD6F}" dt="2024-04-08T22:27:54.639" v="1395"/>
          <ac:picMkLst>
            <pc:docMk/>
            <pc:sldMk cId="0" sldId="256"/>
            <ac:picMk id="24" creationId="{71584D2C-3B5A-CDB1-DA71-70386526333E}"/>
          </ac:picMkLst>
        </pc:picChg>
        <pc:picChg chg="add del mod ord">
          <ac:chgData name="Savi Savi" userId="906dc814-72f7-4afc-a0b4-c791b3a5ecc1" providerId="ADAL" clId="{B353C6CA-F0FC-4600-81DA-C2943F7ACD6F}" dt="2024-04-08T22:27:58.854" v="1396"/>
          <ac:picMkLst>
            <pc:docMk/>
            <pc:sldMk cId="0" sldId="256"/>
            <ac:picMk id="25" creationId="{06433648-1657-AE54-1476-9D91D4A074C2}"/>
          </ac:picMkLst>
        </pc:picChg>
        <pc:picChg chg="add del mod">
          <ac:chgData name="Savi Savi" userId="906dc814-72f7-4afc-a0b4-c791b3a5ecc1" providerId="ADAL" clId="{B353C6CA-F0FC-4600-81DA-C2943F7ACD6F}" dt="2024-04-08T22:28:12.533" v="1397" actId="478"/>
          <ac:picMkLst>
            <pc:docMk/>
            <pc:sldMk cId="0" sldId="256"/>
            <ac:picMk id="26" creationId="{E71604B2-7994-9632-BE98-3EF4C6A938F8}"/>
          </ac:picMkLst>
        </pc:picChg>
        <pc:picChg chg="add del mod">
          <ac:chgData name="Savi Savi" userId="906dc814-72f7-4afc-a0b4-c791b3a5ecc1" providerId="ADAL" clId="{B353C6CA-F0FC-4600-81DA-C2943F7ACD6F}" dt="2024-04-09T10:49:31.409" v="1515"/>
          <ac:picMkLst>
            <pc:docMk/>
            <pc:sldMk cId="0" sldId="256"/>
            <ac:picMk id="32" creationId="{56D88120-B78A-0F6E-5F70-5FE3D012EE6F}"/>
          </ac:picMkLst>
        </pc:picChg>
        <pc:picChg chg="add del mod">
          <ac:chgData name="Savi Savi" userId="906dc814-72f7-4afc-a0b4-c791b3a5ecc1" providerId="ADAL" clId="{B353C6CA-F0FC-4600-81DA-C2943F7ACD6F}" dt="2024-04-09T10:49:43.099" v="1522"/>
          <ac:picMkLst>
            <pc:docMk/>
            <pc:sldMk cId="0" sldId="256"/>
            <ac:picMk id="33" creationId="{B06E80B6-9073-61C8-BC3F-F832E26454B9}"/>
          </ac:picMkLst>
        </pc:picChg>
        <pc:picChg chg="add del mod ord">
          <ac:chgData name="Savi Savi" userId="906dc814-72f7-4afc-a0b4-c791b3a5ecc1" providerId="ADAL" clId="{B353C6CA-F0FC-4600-81DA-C2943F7ACD6F}" dt="2024-04-09T10:54:32.120" v="1523"/>
          <ac:picMkLst>
            <pc:docMk/>
            <pc:sldMk cId="0" sldId="256"/>
            <ac:picMk id="34" creationId="{7E6D519D-2169-35E4-DAD8-C451866F68C2}"/>
          </ac:picMkLst>
        </pc:picChg>
        <pc:picChg chg="add del mod">
          <ac:chgData name="Savi Savi" userId="906dc814-72f7-4afc-a0b4-c791b3a5ecc1" providerId="ADAL" clId="{B353C6CA-F0FC-4600-81DA-C2943F7ACD6F}" dt="2024-04-09T10:54:36.027" v="1529"/>
          <ac:picMkLst>
            <pc:docMk/>
            <pc:sldMk cId="0" sldId="256"/>
            <ac:picMk id="35" creationId="{F3A4413C-30D9-4B88-D7BE-DDF294A0CDF3}"/>
          </ac:picMkLst>
        </pc:picChg>
        <pc:picChg chg="add del mod ord">
          <ac:chgData name="Savi Savi" userId="906dc814-72f7-4afc-a0b4-c791b3a5ecc1" providerId="ADAL" clId="{B353C6CA-F0FC-4600-81DA-C2943F7ACD6F}" dt="2024-04-09T10:59:19.101" v="1530"/>
          <ac:picMkLst>
            <pc:docMk/>
            <pc:sldMk cId="0" sldId="256"/>
            <ac:picMk id="36" creationId="{B7B78E15-BF48-D175-0E28-4492491613BF}"/>
          </ac:picMkLst>
        </pc:picChg>
        <pc:picChg chg="add del mod">
          <ac:chgData name="Savi Savi" userId="906dc814-72f7-4afc-a0b4-c791b3a5ecc1" providerId="ADAL" clId="{B353C6CA-F0FC-4600-81DA-C2943F7ACD6F}" dt="2024-04-09T11:10:59.185" v="1535" actId="478"/>
          <ac:picMkLst>
            <pc:docMk/>
            <pc:sldMk cId="0" sldId="256"/>
            <ac:picMk id="37" creationId="{8196EAA5-89B6-D7DF-94B0-40281105CEC9}"/>
          </ac:picMkLst>
        </pc:picChg>
        <pc:inkChg chg="add">
          <ac:chgData name="Savi Savi" userId="906dc814-72f7-4afc-a0b4-c791b3a5ecc1" providerId="ADAL" clId="{B353C6CA-F0FC-4600-81DA-C2943F7ACD6F}" dt="2024-04-08T21:12:35.635" v="1376"/>
          <ac:inkMkLst>
            <pc:docMk/>
            <pc:sldMk cId="0" sldId="256"/>
            <ac:inkMk id="8" creationId="{9AC2CF6F-8AC8-96AD-62DB-A60BAA41B64D}"/>
          </ac:inkMkLst>
        </pc:inkChg>
      </pc:sldChg>
      <pc:sldChg chg="modSp del mod">
        <pc:chgData name="Savi Savi" userId="906dc814-72f7-4afc-a0b4-c791b3a5ecc1" providerId="ADAL" clId="{B353C6CA-F0FC-4600-81DA-C2943F7ACD6F}" dt="2024-04-07T12:44:49.503" v="563" actId="47"/>
        <pc:sldMkLst>
          <pc:docMk/>
          <pc:sldMk cId="0" sldId="257"/>
        </pc:sldMkLst>
        <pc:spChg chg="mod">
          <ac:chgData name="Savi Savi" userId="906dc814-72f7-4afc-a0b4-c791b3a5ecc1" providerId="ADAL" clId="{B353C6CA-F0FC-4600-81DA-C2943F7ACD6F}" dt="2024-04-07T11:36:33.250" v="86" actId="20577"/>
          <ac:spMkLst>
            <pc:docMk/>
            <pc:sldMk cId="0" sldId="257"/>
            <ac:spMk id="2" creationId="{7B05FCD7-CABB-7CCD-4CC9-CB8F065DFF38}"/>
          </ac:spMkLst>
        </pc:spChg>
        <pc:spChg chg="mod">
          <ac:chgData name="Savi Savi" userId="906dc814-72f7-4afc-a0b4-c791b3a5ecc1" providerId="ADAL" clId="{B353C6CA-F0FC-4600-81DA-C2943F7ACD6F}" dt="2024-04-07T12:41:30.093" v="546" actId="21"/>
          <ac:spMkLst>
            <pc:docMk/>
            <pc:sldMk cId="0" sldId="257"/>
            <ac:spMk id="3" creationId="{C442158A-68CF-35ED-C483-951781BA6940}"/>
          </ac:spMkLst>
        </pc:spChg>
      </pc:sldChg>
      <pc:sldChg chg="addSp delSp modSp mod modTransition modAnim modNotesTx">
        <pc:chgData name="Savi Savi" userId="906dc814-72f7-4afc-a0b4-c791b3a5ecc1" providerId="ADAL" clId="{B353C6CA-F0FC-4600-81DA-C2943F7ACD6F}" dt="2024-04-09T11:11:14.103" v="1539" actId="478"/>
        <pc:sldMkLst>
          <pc:docMk/>
          <pc:sldMk cId="0" sldId="258"/>
        </pc:sldMkLst>
        <pc:spChg chg="mod">
          <ac:chgData name="Savi Savi" userId="906dc814-72f7-4afc-a0b4-c791b3a5ecc1" providerId="ADAL" clId="{B353C6CA-F0FC-4600-81DA-C2943F7ACD6F}" dt="2024-04-08T20:53:45.812" v="1353" actId="20577"/>
          <ac:spMkLst>
            <pc:docMk/>
            <pc:sldMk cId="0" sldId="258"/>
            <ac:spMk id="3" creationId="{131D2272-BEA7-F2B8-8B30-872A4911A88D}"/>
          </ac:spMkLst>
        </pc:spChg>
        <pc:picChg chg="add del mod">
          <ac:chgData name="Savi Savi" userId="906dc814-72f7-4afc-a0b4-c791b3a5ecc1" providerId="ADAL" clId="{B353C6CA-F0FC-4600-81DA-C2943F7ACD6F}" dt="2024-04-08T21:02:58.137" v="1363" actId="478"/>
          <ac:picMkLst>
            <pc:docMk/>
            <pc:sldMk cId="0" sldId="258"/>
            <ac:picMk id="4" creationId="{85F2A03B-8DE3-9B6D-FC4F-73E42AEA8701}"/>
          </ac:picMkLst>
        </pc:picChg>
        <pc:picChg chg="add del mod">
          <ac:chgData name="Savi Savi" userId="906dc814-72f7-4afc-a0b4-c791b3a5ecc1" providerId="ADAL" clId="{B353C6CA-F0FC-4600-81DA-C2943F7ACD6F}" dt="2024-04-08T21:02:15.860" v="1360" actId="478"/>
          <ac:picMkLst>
            <pc:docMk/>
            <pc:sldMk cId="0" sldId="258"/>
            <ac:picMk id="5" creationId="{122FD267-12EB-59E6-FC65-659CA72DCD85}"/>
          </ac:picMkLst>
        </pc:picChg>
        <pc:picChg chg="add del mod">
          <ac:chgData name="Savi Savi" userId="906dc814-72f7-4afc-a0b4-c791b3a5ecc1" providerId="ADAL" clId="{B353C6CA-F0FC-4600-81DA-C2943F7ACD6F}" dt="2024-04-08T21:03:20.747" v="1367" actId="478"/>
          <ac:picMkLst>
            <pc:docMk/>
            <pc:sldMk cId="0" sldId="258"/>
            <ac:picMk id="6" creationId="{6C1D0C58-D524-5F59-E5FE-60CCD4FD5231}"/>
          </ac:picMkLst>
        </pc:picChg>
        <pc:picChg chg="add del mod">
          <ac:chgData name="Savi Savi" userId="906dc814-72f7-4afc-a0b4-c791b3a5ecc1" providerId="ADAL" clId="{B353C6CA-F0FC-4600-81DA-C2943F7ACD6F}" dt="2024-04-08T21:05:52.444" v="1371" actId="478"/>
          <ac:picMkLst>
            <pc:docMk/>
            <pc:sldMk cId="0" sldId="258"/>
            <ac:picMk id="7" creationId="{6C66E12D-219C-E58C-61E2-48248625119A}"/>
          </ac:picMkLst>
        </pc:picChg>
        <pc:picChg chg="add del mod">
          <ac:chgData name="Savi Savi" userId="906dc814-72f7-4afc-a0b4-c791b3a5ecc1" providerId="ADAL" clId="{B353C6CA-F0FC-4600-81DA-C2943F7ACD6F}" dt="2024-04-09T10:49:43.099" v="1522"/>
          <ac:picMkLst>
            <pc:docMk/>
            <pc:sldMk cId="0" sldId="258"/>
            <ac:picMk id="10" creationId="{7CD9F5EA-1740-B097-93B0-9622DE2C92F1}"/>
          </ac:picMkLst>
        </pc:picChg>
        <pc:picChg chg="add del mod ord">
          <ac:chgData name="Savi Savi" userId="906dc814-72f7-4afc-a0b4-c791b3a5ecc1" providerId="ADAL" clId="{B353C6CA-F0FC-4600-81DA-C2943F7ACD6F}" dt="2024-04-09T11:11:14.103" v="1539" actId="478"/>
          <ac:picMkLst>
            <pc:docMk/>
            <pc:sldMk cId="0" sldId="258"/>
            <ac:picMk id="13" creationId="{95200410-365F-94DC-B5EE-6166AF4EFB2B}"/>
          </ac:picMkLst>
        </pc:picChg>
      </pc:sldChg>
      <pc:sldChg chg="addSp delSp modSp mod modTransition setBg delAnim modAnim modNotesTx">
        <pc:chgData name="Savi Savi" userId="906dc814-72f7-4afc-a0b4-c791b3a5ecc1" providerId="ADAL" clId="{B353C6CA-F0FC-4600-81DA-C2943F7ACD6F}" dt="2024-04-09T11:11:19.732" v="1540" actId="478"/>
        <pc:sldMkLst>
          <pc:docMk/>
          <pc:sldMk cId="3620626311" sldId="259"/>
        </pc:sldMkLst>
        <pc:spChg chg="mod">
          <ac:chgData name="Savi Savi" userId="906dc814-72f7-4afc-a0b4-c791b3a5ecc1" providerId="ADAL" clId="{B353C6CA-F0FC-4600-81DA-C2943F7ACD6F}" dt="2024-04-07T12:20:05.257" v="467" actId="26606"/>
          <ac:spMkLst>
            <pc:docMk/>
            <pc:sldMk cId="3620626311" sldId="259"/>
            <ac:spMk id="2" creationId="{7D7D9D3B-4557-D61C-D7B1-ED045DC88056}"/>
          </ac:spMkLst>
        </pc:spChg>
        <pc:spChg chg="mod ord">
          <ac:chgData name="Savi Savi" userId="906dc814-72f7-4afc-a0b4-c791b3a5ecc1" providerId="ADAL" clId="{B353C6CA-F0FC-4600-81DA-C2943F7ACD6F}" dt="2024-04-07T12:20:05.257" v="467" actId="26606"/>
          <ac:spMkLst>
            <pc:docMk/>
            <pc:sldMk cId="3620626311" sldId="259"/>
            <ac:spMk id="3" creationId="{13D9F80B-0E47-0DF4-6CDA-F5AC62AC294F}"/>
          </ac:spMkLst>
        </pc:spChg>
        <pc:spChg chg="add">
          <ac:chgData name="Savi Savi" userId="906dc814-72f7-4afc-a0b4-c791b3a5ecc1" providerId="ADAL" clId="{B353C6CA-F0FC-4600-81DA-C2943F7ACD6F}" dt="2024-04-07T12:19:21.614" v="459"/>
          <ac:spMkLst>
            <pc:docMk/>
            <pc:sldMk cId="3620626311" sldId="259"/>
            <ac:spMk id="4" creationId="{E0726128-7EEE-494C-9B39-B37C6D062704}"/>
          </ac:spMkLst>
        </pc:spChg>
        <pc:spChg chg="add mod">
          <ac:chgData name="Savi Savi" userId="906dc814-72f7-4afc-a0b4-c791b3a5ecc1" providerId="ADAL" clId="{B353C6CA-F0FC-4600-81DA-C2943F7ACD6F}" dt="2024-04-07T12:23:53.198" v="484" actId="1076"/>
          <ac:spMkLst>
            <pc:docMk/>
            <pc:sldMk cId="3620626311" sldId="259"/>
            <ac:spMk id="6" creationId="{D1D50759-3192-2A2A-439E-EB42D0D22DB9}"/>
          </ac:spMkLst>
        </pc:spChg>
        <pc:spChg chg="add del">
          <ac:chgData name="Savi Savi" userId="906dc814-72f7-4afc-a0b4-c791b3a5ecc1" providerId="ADAL" clId="{B353C6CA-F0FC-4600-81DA-C2943F7ACD6F}" dt="2024-04-07T12:19:39.838" v="462" actId="26606"/>
          <ac:spMkLst>
            <pc:docMk/>
            <pc:sldMk cId="3620626311" sldId="259"/>
            <ac:spMk id="10" creationId="{201CC55D-ED54-4C5C-95E6-10947BD1103B}"/>
          </ac:spMkLst>
        </pc:spChg>
        <pc:spChg chg="add del">
          <ac:chgData name="Savi Savi" userId="906dc814-72f7-4afc-a0b4-c791b3a5ecc1" providerId="ADAL" clId="{B353C6CA-F0FC-4600-81DA-C2943F7ACD6F}" dt="2024-04-07T12:20:05.253" v="466" actId="26606"/>
          <ac:spMkLst>
            <pc:docMk/>
            <pc:sldMk cId="3620626311" sldId="259"/>
            <ac:spMk id="14" creationId="{3D752CF2-2291-40B5-B462-C17B174C10BC}"/>
          </ac:spMkLst>
        </pc:spChg>
        <pc:spChg chg="add del">
          <ac:chgData name="Savi Savi" userId="906dc814-72f7-4afc-a0b4-c791b3a5ecc1" providerId="ADAL" clId="{B353C6CA-F0FC-4600-81DA-C2943F7ACD6F}" dt="2024-04-07T12:19:39.838" v="462" actId="26606"/>
          <ac:spMkLst>
            <pc:docMk/>
            <pc:sldMk cId="3620626311" sldId="259"/>
            <ac:spMk id="16" creationId="{3873B707-463F-40B0-8227-E8CC6C67EB25}"/>
          </ac:spMkLst>
        </pc:spChg>
        <pc:spChg chg="add del">
          <ac:chgData name="Savi Savi" userId="906dc814-72f7-4afc-a0b4-c791b3a5ecc1" providerId="ADAL" clId="{B353C6CA-F0FC-4600-81DA-C2943F7ACD6F}" dt="2024-04-07T12:19:39.838" v="462" actId="26606"/>
          <ac:spMkLst>
            <pc:docMk/>
            <pc:sldMk cId="3620626311" sldId="259"/>
            <ac:spMk id="18" creationId="{C13237C8-E62C-4F0D-A318-BD6FB6C2D138}"/>
          </ac:spMkLst>
        </pc:spChg>
        <pc:spChg chg="add del">
          <ac:chgData name="Savi Savi" userId="906dc814-72f7-4afc-a0b4-c791b3a5ecc1" providerId="ADAL" clId="{B353C6CA-F0FC-4600-81DA-C2943F7ACD6F}" dt="2024-04-07T12:19:39.838" v="462" actId="26606"/>
          <ac:spMkLst>
            <pc:docMk/>
            <pc:sldMk cId="3620626311" sldId="259"/>
            <ac:spMk id="20" creationId="{19C9EAEA-39D0-4B0E-A0EB-51E7B26740B1}"/>
          </ac:spMkLst>
        </pc:spChg>
        <pc:spChg chg="add del">
          <ac:chgData name="Savi Savi" userId="906dc814-72f7-4afc-a0b4-c791b3a5ecc1" providerId="ADAL" clId="{B353C6CA-F0FC-4600-81DA-C2943F7ACD6F}" dt="2024-04-07T12:19:44.122" v="464" actId="26606"/>
          <ac:spMkLst>
            <pc:docMk/>
            <pc:sldMk cId="3620626311" sldId="259"/>
            <ac:spMk id="22" creationId="{23E547B5-89CF-4EC0-96DE-25771AED0799}"/>
          </ac:spMkLst>
        </pc:spChg>
        <pc:spChg chg="add del">
          <ac:chgData name="Savi Savi" userId="906dc814-72f7-4afc-a0b4-c791b3a5ecc1" providerId="ADAL" clId="{B353C6CA-F0FC-4600-81DA-C2943F7ACD6F}" dt="2024-04-07T12:19:44.122" v="464" actId="26606"/>
          <ac:spMkLst>
            <pc:docMk/>
            <pc:sldMk cId="3620626311" sldId="259"/>
            <ac:spMk id="23" creationId="{3F0B8CEB-8279-4E5E-A0CE-1FC9F71736F2}"/>
          </ac:spMkLst>
        </pc:spChg>
        <pc:spChg chg="add del">
          <ac:chgData name="Savi Savi" userId="906dc814-72f7-4afc-a0b4-c791b3a5ecc1" providerId="ADAL" clId="{B353C6CA-F0FC-4600-81DA-C2943F7ACD6F}" dt="2024-04-07T12:20:05.253" v="466" actId="26606"/>
          <ac:spMkLst>
            <pc:docMk/>
            <pc:sldMk cId="3620626311" sldId="259"/>
            <ac:spMk id="25" creationId="{F94AA2BD-2E3F-4B1D-8127-5744B8115311}"/>
          </ac:spMkLst>
        </pc:spChg>
        <pc:spChg chg="add del">
          <ac:chgData name="Savi Savi" userId="906dc814-72f7-4afc-a0b4-c791b3a5ecc1" providerId="ADAL" clId="{B353C6CA-F0FC-4600-81DA-C2943F7ACD6F}" dt="2024-04-07T12:20:05.253" v="466" actId="26606"/>
          <ac:spMkLst>
            <pc:docMk/>
            <pc:sldMk cId="3620626311" sldId="259"/>
            <ac:spMk id="26" creationId="{4BD02261-2DC8-4AA8-9E16-7751AE892445}"/>
          </ac:spMkLst>
        </pc:spChg>
        <pc:grpChg chg="add del">
          <ac:chgData name="Savi Savi" userId="906dc814-72f7-4afc-a0b4-c791b3a5ecc1" providerId="ADAL" clId="{B353C6CA-F0FC-4600-81DA-C2943F7ACD6F}" dt="2024-04-07T12:19:39.838" v="462" actId="26606"/>
          <ac:grpSpMkLst>
            <pc:docMk/>
            <pc:sldMk cId="3620626311" sldId="259"/>
            <ac:grpSpMk id="12" creationId="{1DE889C7-FAD6-4397-98E2-05D503484459}"/>
          </ac:grpSpMkLst>
        </pc:grpChg>
        <pc:picChg chg="add del mod">
          <ac:chgData name="Savi Savi" userId="906dc814-72f7-4afc-a0b4-c791b3a5ecc1" providerId="ADAL" clId="{B353C6CA-F0FC-4600-81DA-C2943F7ACD6F}" dt="2024-04-08T21:06:06.891" v="1373" actId="478"/>
          <ac:picMkLst>
            <pc:docMk/>
            <pc:sldMk cId="3620626311" sldId="259"/>
            <ac:picMk id="4" creationId="{D752FD44-1184-E9F9-3B44-2A66EE52708F}"/>
          </ac:picMkLst>
        </pc:picChg>
        <pc:picChg chg="add mod">
          <ac:chgData name="Savi Savi" userId="906dc814-72f7-4afc-a0b4-c791b3a5ecc1" providerId="ADAL" clId="{B353C6CA-F0FC-4600-81DA-C2943F7ACD6F}" dt="2024-04-07T12:20:05.257" v="467" actId="26606"/>
          <ac:picMkLst>
            <pc:docMk/>
            <pc:sldMk cId="3620626311" sldId="259"/>
            <ac:picMk id="5" creationId="{70D34721-3787-7CE1-E537-563448D9CC63}"/>
          </ac:picMkLst>
        </pc:picChg>
        <pc:picChg chg="add del mod">
          <ac:chgData name="Savi Savi" userId="906dc814-72f7-4afc-a0b4-c791b3a5ecc1" providerId="ADAL" clId="{B353C6CA-F0FC-4600-81DA-C2943F7ACD6F}" dt="2024-04-08T22:27:54.639" v="1395"/>
          <ac:picMkLst>
            <pc:docMk/>
            <pc:sldMk cId="3620626311" sldId="259"/>
            <ac:picMk id="10" creationId="{35C9E380-CD4B-24C9-494F-C9499CCBDBBC}"/>
          </ac:picMkLst>
        </pc:picChg>
        <pc:picChg chg="add del mod ord">
          <ac:chgData name="Savi Savi" userId="906dc814-72f7-4afc-a0b4-c791b3a5ecc1" providerId="ADAL" clId="{B353C6CA-F0FC-4600-81DA-C2943F7ACD6F}" dt="2024-04-08T22:28:25.094" v="1399" actId="478"/>
          <ac:picMkLst>
            <pc:docMk/>
            <pc:sldMk cId="3620626311" sldId="259"/>
            <ac:picMk id="13" creationId="{97CCA5E6-E8BF-D2F3-6589-6A3F92BB9F33}"/>
          </ac:picMkLst>
        </pc:picChg>
        <pc:picChg chg="add del mod">
          <ac:chgData name="Savi Savi" userId="906dc814-72f7-4afc-a0b4-c791b3a5ecc1" providerId="ADAL" clId="{B353C6CA-F0FC-4600-81DA-C2943F7ACD6F}" dt="2024-04-09T10:49:43.099" v="1522"/>
          <ac:picMkLst>
            <pc:docMk/>
            <pc:sldMk cId="3620626311" sldId="259"/>
            <ac:picMk id="15" creationId="{2B7D1416-2F2C-0455-F15C-8A8136A4696C}"/>
          </ac:picMkLst>
        </pc:picChg>
        <pc:picChg chg="add del mod ord">
          <ac:chgData name="Savi Savi" userId="906dc814-72f7-4afc-a0b4-c791b3a5ecc1" providerId="ADAL" clId="{B353C6CA-F0FC-4600-81DA-C2943F7ACD6F}" dt="2024-04-09T10:54:32.120" v="1523"/>
          <ac:picMkLst>
            <pc:docMk/>
            <pc:sldMk cId="3620626311" sldId="259"/>
            <ac:picMk id="17" creationId="{97BAD684-CB2E-DA89-CE1D-41FACF7E0A8B}"/>
          </ac:picMkLst>
        </pc:picChg>
        <pc:picChg chg="add del mod">
          <ac:chgData name="Savi Savi" userId="906dc814-72f7-4afc-a0b4-c791b3a5ecc1" providerId="ADAL" clId="{B353C6CA-F0FC-4600-81DA-C2943F7ACD6F}" dt="2024-04-09T10:54:36.027" v="1529"/>
          <ac:picMkLst>
            <pc:docMk/>
            <pc:sldMk cId="3620626311" sldId="259"/>
            <ac:picMk id="18" creationId="{7270E56B-DB72-B765-7CBA-679F4BB7B337}"/>
          </ac:picMkLst>
        </pc:picChg>
        <pc:picChg chg="add del mod ord">
          <ac:chgData name="Savi Savi" userId="906dc814-72f7-4afc-a0b4-c791b3a5ecc1" providerId="ADAL" clId="{B353C6CA-F0FC-4600-81DA-C2943F7ACD6F}" dt="2024-04-09T10:59:19.101" v="1530"/>
          <ac:picMkLst>
            <pc:docMk/>
            <pc:sldMk cId="3620626311" sldId="259"/>
            <ac:picMk id="19" creationId="{FD4AA0B4-3D26-E6CB-2990-02E72734785B}"/>
          </ac:picMkLst>
        </pc:picChg>
        <pc:picChg chg="add del mod">
          <ac:chgData name="Savi Savi" userId="906dc814-72f7-4afc-a0b4-c791b3a5ecc1" providerId="ADAL" clId="{B353C6CA-F0FC-4600-81DA-C2943F7ACD6F}" dt="2024-04-09T11:11:19.732" v="1540" actId="478"/>
          <ac:picMkLst>
            <pc:docMk/>
            <pc:sldMk cId="3620626311" sldId="259"/>
            <ac:picMk id="20" creationId="{D0655E80-2DA6-5758-A75C-BFC6CBC81E1C}"/>
          </ac:picMkLst>
        </pc:picChg>
      </pc:sldChg>
      <pc:sldChg chg="addSp delSp modSp new mod ord modTransition delAnim modAnim modNotesTx">
        <pc:chgData name="Savi Savi" userId="906dc814-72f7-4afc-a0b4-c791b3a5ecc1" providerId="ADAL" clId="{B353C6CA-F0FC-4600-81DA-C2943F7ACD6F}" dt="2024-04-09T11:11:02.374" v="1536" actId="478"/>
        <pc:sldMkLst>
          <pc:docMk/>
          <pc:sldMk cId="1378969365" sldId="260"/>
        </pc:sldMkLst>
        <pc:spChg chg="mod">
          <ac:chgData name="Savi Savi" userId="906dc814-72f7-4afc-a0b4-c791b3a5ecc1" providerId="ADAL" clId="{B353C6CA-F0FC-4600-81DA-C2943F7ACD6F}" dt="2024-04-07T06:13:07.824" v="12" actId="20577"/>
          <ac:spMkLst>
            <pc:docMk/>
            <pc:sldMk cId="1378969365" sldId="260"/>
            <ac:spMk id="2" creationId="{E36DD89D-5668-79F7-DD91-5B0151EA67A3}"/>
          </ac:spMkLst>
        </pc:spChg>
        <pc:spChg chg="del mod">
          <ac:chgData name="Savi Savi" userId="906dc814-72f7-4afc-a0b4-c791b3a5ecc1" providerId="ADAL" clId="{B353C6CA-F0FC-4600-81DA-C2943F7ACD6F}" dt="2024-04-07T11:58:26.060" v="134" actId="26606"/>
          <ac:spMkLst>
            <pc:docMk/>
            <pc:sldMk cId="1378969365" sldId="260"/>
            <ac:spMk id="3" creationId="{54CF5C63-154E-8569-D9E2-425BB6F69613}"/>
          </ac:spMkLst>
        </pc:spChg>
        <pc:graphicFrameChg chg="add mod">
          <ac:chgData name="Savi Savi" userId="906dc814-72f7-4afc-a0b4-c791b3a5ecc1" providerId="ADAL" clId="{B353C6CA-F0FC-4600-81DA-C2943F7ACD6F}" dt="2024-04-08T21:14:11.786" v="1378" actId="113"/>
          <ac:graphicFrameMkLst>
            <pc:docMk/>
            <pc:sldMk cId="1378969365" sldId="260"/>
            <ac:graphicFrameMk id="5" creationId="{B6DC42D4-FC2A-737E-12C0-67241B028871}"/>
          </ac:graphicFrameMkLst>
        </pc:graphicFrameChg>
        <pc:picChg chg="add del mod">
          <ac:chgData name="Savi Savi" userId="906dc814-72f7-4afc-a0b4-c791b3a5ecc1" providerId="ADAL" clId="{B353C6CA-F0FC-4600-81DA-C2943F7ACD6F}" dt="2024-04-08T21:06:18.688" v="1375" actId="478"/>
          <ac:picMkLst>
            <pc:docMk/>
            <pc:sldMk cId="1378969365" sldId="260"/>
            <ac:picMk id="3" creationId="{370942A4-EC21-2E06-198E-645F97663015}"/>
          </ac:picMkLst>
        </pc:picChg>
        <pc:picChg chg="add del mod">
          <ac:chgData name="Savi Savi" userId="906dc814-72f7-4afc-a0b4-c791b3a5ecc1" providerId="ADAL" clId="{B353C6CA-F0FC-4600-81DA-C2943F7ACD6F}" dt="2024-04-08T22:25:36.095" v="1390"/>
          <ac:picMkLst>
            <pc:docMk/>
            <pc:sldMk cId="1378969365" sldId="260"/>
            <ac:picMk id="10" creationId="{263C5555-1E2E-3660-63F6-ED8EF220784E}"/>
          </ac:picMkLst>
        </pc:picChg>
        <pc:picChg chg="add del mod ord">
          <ac:chgData name="Savi Savi" userId="906dc814-72f7-4afc-a0b4-c791b3a5ecc1" providerId="ADAL" clId="{B353C6CA-F0FC-4600-81DA-C2943F7ACD6F}" dt="2024-04-08T22:27:48.792" v="1391"/>
          <ac:picMkLst>
            <pc:docMk/>
            <pc:sldMk cId="1378969365" sldId="260"/>
            <ac:picMk id="13" creationId="{935E87A7-A12C-8E4B-DBEA-07AEF3CD0F21}"/>
          </ac:picMkLst>
        </pc:picChg>
        <pc:picChg chg="add del mod">
          <ac:chgData name="Savi Savi" userId="906dc814-72f7-4afc-a0b4-c791b3a5ecc1" providerId="ADAL" clId="{B353C6CA-F0FC-4600-81DA-C2943F7ACD6F}" dt="2024-04-08T22:27:54.639" v="1395"/>
          <ac:picMkLst>
            <pc:docMk/>
            <pc:sldMk cId="1378969365" sldId="260"/>
            <ac:picMk id="14" creationId="{76ED17CC-A6B4-6BA0-7104-29BDE1AEDA4D}"/>
          </ac:picMkLst>
        </pc:picChg>
        <pc:picChg chg="add del mod ord">
          <ac:chgData name="Savi Savi" userId="906dc814-72f7-4afc-a0b4-c791b3a5ecc1" providerId="ADAL" clId="{B353C6CA-F0FC-4600-81DA-C2943F7ACD6F}" dt="2024-04-08T22:28:19.643" v="1398" actId="478"/>
          <ac:picMkLst>
            <pc:docMk/>
            <pc:sldMk cId="1378969365" sldId="260"/>
            <ac:picMk id="15" creationId="{C81B37BF-F896-B91D-3D5C-C2CD6B8A15E7}"/>
          </ac:picMkLst>
        </pc:picChg>
        <pc:picChg chg="add del mod">
          <ac:chgData name="Savi Savi" userId="906dc814-72f7-4afc-a0b4-c791b3a5ecc1" providerId="ADAL" clId="{B353C6CA-F0FC-4600-81DA-C2943F7ACD6F}" dt="2024-04-09T10:49:43.099" v="1522"/>
          <ac:picMkLst>
            <pc:docMk/>
            <pc:sldMk cId="1378969365" sldId="260"/>
            <ac:picMk id="18" creationId="{445D8664-FCD2-48BC-268B-F4DD96107007}"/>
          </ac:picMkLst>
        </pc:picChg>
        <pc:picChg chg="add del mod ord">
          <ac:chgData name="Savi Savi" userId="906dc814-72f7-4afc-a0b4-c791b3a5ecc1" providerId="ADAL" clId="{B353C6CA-F0FC-4600-81DA-C2943F7ACD6F}" dt="2024-04-09T10:54:32.120" v="1523"/>
          <ac:picMkLst>
            <pc:docMk/>
            <pc:sldMk cId="1378969365" sldId="260"/>
            <ac:picMk id="20" creationId="{2056B3B6-FC29-770E-2C90-D03B7F2C16DC}"/>
          </ac:picMkLst>
        </pc:picChg>
        <pc:picChg chg="add del mod">
          <ac:chgData name="Savi Savi" userId="906dc814-72f7-4afc-a0b4-c791b3a5ecc1" providerId="ADAL" clId="{B353C6CA-F0FC-4600-81DA-C2943F7ACD6F}" dt="2024-04-09T10:54:36.027" v="1529"/>
          <ac:picMkLst>
            <pc:docMk/>
            <pc:sldMk cId="1378969365" sldId="260"/>
            <ac:picMk id="21" creationId="{BB8752AD-9E53-640F-8AE9-304F2CEB79B0}"/>
          </ac:picMkLst>
        </pc:picChg>
        <pc:picChg chg="add del mod ord">
          <ac:chgData name="Savi Savi" userId="906dc814-72f7-4afc-a0b4-c791b3a5ecc1" providerId="ADAL" clId="{B353C6CA-F0FC-4600-81DA-C2943F7ACD6F}" dt="2024-04-09T10:59:19.101" v="1530"/>
          <ac:picMkLst>
            <pc:docMk/>
            <pc:sldMk cId="1378969365" sldId="260"/>
            <ac:picMk id="22" creationId="{4B5DCBF3-8FB6-4932-4AFA-261A531822EC}"/>
          </ac:picMkLst>
        </pc:picChg>
        <pc:picChg chg="add del mod">
          <ac:chgData name="Savi Savi" userId="906dc814-72f7-4afc-a0b4-c791b3a5ecc1" providerId="ADAL" clId="{B353C6CA-F0FC-4600-81DA-C2943F7ACD6F}" dt="2024-04-09T11:11:02.374" v="1536" actId="478"/>
          <ac:picMkLst>
            <pc:docMk/>
            <pc:sldMk cId="1378969365" sldId="260"/>
            <ac:picMk id="23" creationId="{3E6837F2-8C75-DEA2-BF18-F6A53B6D500E}"/>
          </ac:picMkLst>
        </pc:picChg>
      </pc:sldChg>
      <pc:sldChg chg="addSp delSp modSp add del mod delDesignElem">
        <pc:chgData name="Savi Savi" userId="906dc814-72f7-4afc-a0b4-c791b3a5ecc1" providerId="ADAL" clId="{B353C6CA-F0FC-4600-81DA-C2943F7ACD6F}" dt="2024-04-08T09:47:59.019" v="1292" actId="2696"/>
        <pc:sldMkLst>
          <pc:docMk/>
          <pc:sldMk cId="3563720206" sldId="261"/>
        </pc:sldMkLst>
        <pc:spChg chg="mod">
          <ac:chgData name="Savi Savi" userId="906dc814-72f7-4afc-a0b4-c791b3a5ecc1" providerId="ADAL" clId="{B353C6CA-F0FC-4600-81DA-C2943F7ACD6F}" dt="2024-04-08T09:43:50.281" v="1256" actId="21"/>
          <ac:spMkLst>
            <pc:docMk/>
            <pc:sldMk cId="3563720206" sldId="261"/>
            <ac:spMk id="2" creationId="{82099A5E-4CDD-72CC-9C23-F2CC44E4894E}"/>
          </ac:spMkLst>
        </pc:spChg>
        <pc:spChg chg="mod">
          <ac:chgData name="Savi Savi" userId="906dc814-72f7-4afc-a0b4-c791b3a5ecc1" providerId="ADAL" clId="{B353C6CA-F0FC-4600-81DA-C2943F7ACD6F}" dt="2024-04-08T09:43:58.291" v="1258" actId="21"/>
          <ac:spMkLst>
            <pc:docMk/>
            <pc:sldMk cId="3563720206" sldId="261"/>
            <ac:spMk id="7" creationId="{D8CCE58B-7141-C3F3-219A-20ACCBE4F414}"/>
          </ac:spMkLst>
        </pc:spChg>
        <pc:spChg chg="add del mod">
          <ac:chgData name="Savi Savi" userId="906dc814-72f7-4afc-a0b4-c791b3a5ecc1" providerId="ADAL" clId="{B353C6CA-F0FC-4600-81DA-C2943F7ACD6F}" dt="2024-04-08T09:44:13.057" v="1264" actId="21"/>
          <ac:spMkLst>
            <pc:docMk/>
            <pc:sldMk cId="3563720206" sldId="261"/>
            <ac:spMk id="19" creationId="{453D9D00-3639-C876-626F-AA43294BF15E}"/>
          </ac:spMkLst>
        </pc:spChg>
        <pc:spChg chg="del">
          <ac:chgData name="Savi Savi" userId="906dc814-72f7-4afc-a0b4-c791b3a5ecc1" providerId="ADAL" clId="{B353C6CA-F0FC-4600-81DA-C2943F7ACD6F}" dt="2024-04-07T12:44:32.279" v="560" actId="478"/>
          <ac:spMkLst>
            <pc:docMk/>
            <pc:sldMk cId="3563720206" sldId="261"/>
            <ac:spMk id="20" creationId="{5D5B9E05-4DD7-E977-DDB0-A5F1081AF7C1}"/>
          </ac:spMkLst>
        </pc:spChg>
        <pc:spChg chg="del">
          <ac:chgData name="Savi Savi" userId="906dc814-72f7-4afc-a0b4-c791b3a5ecc1" providerId="ADAL" clId="{B353C6CA-F0FC-4600-81DA-C2943F7ACD6F}" dt="2024-04-07T12:41:02.068" v="531"/>
          <ac:spMkLst>
            <pc:docMk/>
            <pc:sldMk cId="3563720206" sldId="261"/>
            <ac:spMk id="22" creationId="{0E2F58BF-12E5-4B5A-AD25-4DAAA2742A7B}"/>
          </ac:spMkLst>
        </pc:spChg>
        <pc:spChg chg="del">
          <ac:chgData name="Savi Savi" userId="906dc814-72f7-4afc-a0b4-c791b3a5ecc1" providerId="ADAL" clId="{B353C6CA-F0FC-4600-81DA-C2943F7ACD6F}" dt="2024-04-07T12:41:02.068" v="531"/>
          <ac:spMkLst>
            <pc:docMk/>
            <pc:sldMk cId="3563720206" sldId="261"/>
            <ac:spMk id="24" creationId="{AF2F604E-43BE-4DC3-B983-E071523364F8}"/>
          </ac:spMkLst>
        </pc:spChg>
        <pc:spChg chg="del">
          <ac:chgData name="Savi Savi" userId="906dc814-72f7-4afc-a0b4-c791b3a5ecc1" providerId="ADAL" clId="{B353C6CA-F0FC-4600-81DA-C2943F7ACD6F}" dt="2024-04-07T12:41:02.068" v="531"/>
          <ac:spMkLst>
            <pc:docMk/>
            <pc:sldMk cId="3563720206" sldId="261"/>
            <ac:spMk id="26" creationId="{08C9B587-E65E-4B52-B37C-ABEBB6E87928}"/>
          </ac:spMkLst>
        </pc:spChg>
        <pc:picChg chg="del">
          <ac:chgData name="Savi Savi" userId="906dc814-72f7-4afc-a0b4-c791b3a5ecc1" providerId="ADAL" clId="{B353C6CA-F0FC-4600-81DA-C2943F7ACD6F}" dt="2024-04-07T12:42:47.628" v="559" actId="478"/>
          <ac:picMkLst>
            <pc:docMk/>
            <pc:sldMk cId="3563720206" sldId="261"/>
            <ac:picMk id="5" creationId="{33464A26-41D8-D42B-0601-EFE8A3B8EC2B}"/>
          </ac:picMkLst>
        </pc:picChg>
        <pc:picChg chg="del">
          <ac:chgData name="Savi Savi" userId="906dc814-72f7-4afc-a0b4-c791b3a5ecc1" providerId="ADAL" clId="{B353C6CA-F0FC-4600-81DA-C2943F7ACD6F}" dt="2024-04-07T12:42:46.351" v="558" actId="478"/>
          <ac:picMkLst>
            <pc:docMk/>
            <pc:sldMk cId="3563720206" sldId="261"/>
            <ac:picMk id="10" creationId="{DD56E96D-A06C-99FC-7AF9-2CF31C7AB3BF}"/>
          </ac:picMkLst>
        </pc:picChg>
        <pc:picChg chg="del">
          <ac:chgData name="Savi Savi" userId="906dc814-72f7-4afc-a0b4-c791b3a5ecc1" providerId="ADAL" clId="{B353C6CA-F0FC-4600-81DA-C2943F7ACD6F}" dt="2024-04-07T12:42:42.411" v="555" actId="478"/>
          <ac:picMkLst>
            <pc:docMk/>
            <pc:sldMk cId="3563720206" sldId="261"/>
            <ac:picMk id="13" creationId="{A8F3F663-899F-CB8E-44E8-C67C88BE64EB}"/>
          </ac:picMkLst>
        </pc:picChg>
        <pc:picChg chg="del">
          <ac:chgData name="Savi Savi" userId="906dc814-72f7-4afc-a0b4-c791b3a5ecc1" providerId="ADAL" clId="{B353C6CA-F0FC-4600-81DA-C2943F7ACD6F}" dt="2024-04-07T12:42:45.022" v="557" actId="478"/>
          <ac:picMkLst>
            <pc:docMk/>
            <pc:sldMk cId="3563720206" sldId="261"/>
            <ac:picMk id="16" creationId="{ADAD4C3C-3D18-A681-0D24-D05EB1297400}"/>
          </ac:picMkLst>
        </pc:picChg>
        <pc:picChg chg="del">
          <ac:chgData name="Savi Savi" userId="906dc814-72f7-4afc-a0b4-c791b3a5ecc1" providerId="ADAL" clId="{B353C6CA-F0FC-4600-81DA-C2943F7ACD6F}" dt="2024-04-07T12:42:43.627" v="556" actId="478"/>
          <ac:picMkLst>
            <pc:docMk/>
            <pc:sldMk cId="3563720206" sldId="261"/>
            <ac:picMk id="18" creationId="{F338441F-7159-0865-0607-5EF2690D7163}"/>
          </ac:picMkLst>
        </pc:picChg>
        <pc:picChg chg="add del mod">
          <ac:chgData name="Savi Savi" userId="906dc814-72f7-4afc-a0b4-c791b3a5ecc1" providerId="ADAL" clId="{B353C6CA-F0FC-4600-81DA-C2943F7ACD6F}" dt="2024-04-08T09:43:42.871" v="1254" actId="478"/>
          <ac:picMkLst>
            <pc:docMk/>
            <pc:sldMk cId="3563720206" sldId="261"/>
            <ac:picMk id="3074" creationId="{2DF79DD6-DEED-840E-08CF-7CA23D8584C0}"/>
          </ac:picMkLst>
        </pc:picChg>
        <pc:picChg chg="add del mod">
          <ac:chgData name="Savi Savi" userId="906dc814-72f7-4afc-a0b4-c791b3a5ecc1" providerId="ADAL" clId="{B353C6CA-F0FC-4600-81DA-C2943F7ACD6F}" dt="2024-04-08T09:43:40.290" v="1252" actId="478"/>
          <ac:picMkLst>
            <pc:docMk/>
            <pc:sldMk cId="3563720206" sldId="261"/>
            <ac:picMk id="3076" creationId="{21780790-084B-7943-0E6B-E2E34869BC7C}"/>
          </ac:picMkLst>
        </pc:picChg>
        <pc:picChg chg="add del mod">
          <ac:chgData name="Savi Savi" userId="906dc814-72f7-4afc-a0b4-c791b3a5ecc1" providerId="ADAL" clId="{B353C6CA-F0FC-4600-81DA-C2943F7ACD6F}" dt="2024-04-08T09:43:41.559" v="1253" actId="478"/>
          <ac:picMkLst>
            <pc:docMk/>
            <pc:sldMk cId="3563720206" sldId="261"/>
            <ac:picMk id="3078" creationId="{5CB6F313-08E0-7B4B-1589-50999FA6FFE2}"/>
          </ac:picMkLst>
        </pc:picChg>
      </pc:sldChg>
      <pc:sldChg chg="addSp delSp modSp new mod modTransition setBg delAnim modAnim setClrOvrMap modNotesTx">
        <pc:chgData name="Savi Savi" userId="906dc814-72f7-4afc-a0b4-c791b3a5ecc1" providerId="ADAL" clId="{B353C6CA-F0FC-4600-81DA-C2943F7ACD6F}" dt="2024-04-09T11:11:07.225" v="1537" actId="478"/>
        <pc:sldMkLst>
          <pc:docMk/>
          <pc:sldMk cId="2930081270" sldId="262"/>
        </pc:sldMkLst>
        <pc:spChg chg="mod">
          <ac:chgData name="Savi Savi" userId="906dc814-72f7-4afc-a0b4-c791b3a5ecc1" providerId="ADAL" clId="{B353C6CA-F0FC-4600-81DA-C2943F7ACD6F}" dt="2024-04-08T09:46:31.527" v="1290" actId="26606"/>
          <ac:spMkLst>
            <pc:docMk/>
            <pc:sldMk cId="2930081270" sldId="262"/>
            <ac:spMk id="2" creationId="{2D658FFA-809D-3E40-C336-5BE51C3483B3}"/>
          </ac:spMkLst>
        </pc:spChg>
        <pc:spChg chg="mod">
          <ac:chgData name="Savi Savi" userId="906dc814-72f7-4afc-a0b4-c791b3a5ecc1" providerId="ADAL" clId="{B353C6CA-F0FC-4600-81DA-C2943F7ACD6F}" dt="2024-04-08T09:46:36.511" v="1291" actId="5793"/>
          <ac:spMkLst>
            <pc:docMk/>
            <pc:sldMk cId="2930081270" sldId="262"/>
            <ac:spMk id="3" creationId="{D10507EB-F443-C358-3694-81EA63AABC6F}"/>
          </ac:spMkLst>
        </pc:spChg>
        <pc:spChg chg="add mod">
          <ac:chgData name="Savi Savi" userId="906dc814-72f7-4afc-a0b4-c791b3a5ecc1" providerId="ADAL" clId="{B353C6CA-F0FC-4600-81DA-C2943F7ACD6F}" dt="2024-04-08T14:22:10.779" v="1300" actId="5793"/>
          <ac:spMkLst>
            <pc:docMk/>
            <pc:sldMk cId="2930081270" sldId="262"/>
            <ac:spMk id="4" creationId="{2DB1BFB0-D0F3-18FB-76F5-FE2BA5826B5F}"/>
          </ac:spMkLst>
        </pc:spChg>
        <pc:spChg chg="add del">
          <ac:chgData name="Savi Savi" userId="906dc814-72f7-4afc-a0b4-c791b3a5ecc1" providerId="ADAL" clId="{B353C6CA-F0FC-4600-81DA-C2943F7ACD6F}" dt="2024-04-08T09:46:31.527" v="1290" actId="26606"/>
          <ac:spMkLst>
            <pc:docMk/>
            <pc:sldMk cId="2930081270" sldId="262"/>
            <ac:spMk id="9" creationId="{1E214AA7-F028-4A0D-8698-61AEC754D1BC}"/>
          </ac:spMkLst>
        </pc:spChg>
        <pc:spChg chg="add del">
          <ac:chgData name="Savi Savi" userId="906dc814-72f7-4afc-a0b4-c791b3a5ecc1" providerId="ADAL" clId="{B353C6CA-F0FC-4600-81DA-C2943F7ACD6F}" dt="2024-04-08T09:46:31.521" v="1289" actId="26606"/>
          <ac:spMkLst>
            <pc:docMk/>
            <pc:sldMk cId="2930081270" sldId="262"/>
            <ac:spMk id="16" creationId="{B36F400F-DF28-43BC-8D8E-4929793B392A}"/>
          </ac:spMkLst>
        </pc:spChg>
        <pc:spChg chg="add">
          <ac:chgData name="Savi Savi" userId="906dc814-72f7-4afc-a0b4-c791b3a5ecc1" providerId="ADAL" clId="{B353C6CA-F0FC-4600-81DA-C2943F7ACD6F}" dt="2024-04-08T09:46:31.527" v="1290" actId="26606"/>
          <ac:spMkLst>
            <pc:docMk/>
            <pc:sldMk cId="2930081270" sldId="262"/>
            <ac:spMk id="19" creationId="{4C608BEB-860E-4094-8511-78603564A75E}"/>
          </ac:spMkLst>
        </pc:spChg>
        <pc:picChg chg="add del mod">
          <ac:chgData name="Savi Savi" userId="906dc814-72f7-4afc-a0b4-c791b3a5ecc1" providerId="ADAL" clId="{B353C6CA-F0FC-4600-81DA-C2943F7ACD6F}" dt="2024-04-08T21:05:58.553" v="1372" actId="478"/>
          <ac:picMkLst>
            <pc:docMk/>
            <pc:sldMk cId="2930081270" sldId="262"/>
            <ac:picMk id="5" creationId="{9DA04093-AE5A-52C3-95A3-BDD0F3AED785}"/>
          </ac:picMkLst>
        </pc:picChg>
        <pc:picChg chg="add del mod">
          <ac:chgData name="Savi Savi" userId="906dc814-72f7-4afc-a0b4-c791b3a5ecc1" providerId="ADAL" clId="{B353C6CA-F0FC-4600-81DA-C2943F7ACD6F}" dt="2024-04-09T10:15:54.712" v="1412" actId="21"/>
          <ac:picMkLst>
            <pc:docMk/>
            <pc:sldMk cId="2930081270" sldId="262"/>
            <ac:picMk id="10" creationId="{312FFC45-288C-1F77-CF92-88743D728B7D}"/>
          </ac:picMkLst>
        </pc:picChg>
        <pc:picChg chg="add del mod">
          <ac:chgData name="Savi Savi" userId="906dc814-72f7-4afc-a0b4-c791b3a5ecc1" providerId="ADAL" clId="{B353C6CA-F0FC-4600-81DA-C2943F7ACD6F}" dt="2024-04-09T10:15:45.174" v="1409" actId="21"/>
          <ac:picMkLst>
            <pc:docMk/>
            <pc:sldMk cId="2930081270" sldId="262"/>
            <ac:picMk id="12" creationId="{CAE2EEF2-59AA-3E80-402F-CE0A5D31940F}"/>
          </ac:picMkLst>
        </pc:picChg>
        <pc:picChg chg="add del mod">
          <ac:chgData name="Savi Savi" userId="906dc814-72f7-4afc-a0b4-c791b3a5ecc1" providerId="ADAL" clId="{B353C6CA-F0FC-4600-81DA-C2943F7ACD6F}" dt="2024-04-09T10:49:43.099" v="1522"/>
          <ac:picMkLst>
            <pc:docMk/>
            <pc:sldMk cId="2930081270" sldId="262"/>
            <ac:picMk id="14" creationId="{45E9543E-EC51-754F-E157-EF3394E595F3}"/>
          </ac:picMkLst>
        </pc:picChg>
        <pc:picChg chg="add del mod ord">
          <ac:chgData name="Savi Savi" userId="906dc814-72f7-4afc-a0b4-c791b3a5ecc1" providerId="ADAL" clId="{B353C6CA-F0FC-4600-81DA-C2943F7ACD6F}" dt="2024-04-09T10:54:32.120" v="1523"/>
          <ac:picMkLst>
            <pc:docMk/>
            <pc:sldMk cId="2930081270" sldId="262"/>
            <ac:picMk id="16" creationId="{8B018D63-4219-C9F8-4CA5-99AFAEAB84E8}"/>
          </ac:picMkLst>
        </pc:picChg>
        <pc:picChg chg="add del mod">
          <ac:chgData name="Savi Savi" userId="906dc814-72f7-4afc-a0b4-c791b3a5ecc1" providerId="ADAL" clId="{B353C6CA-F0FC-4600-81DA-C2943F7ACD6F}" dt="2024-04-09T10:54:36.027" v="1529"/>
          <ac:picMkLst>
            <pc:docMk/>
            <pc:sldMk cId="2930081270" sldId="262"/>
            <ac:picMk id="17" creationId="{7F8187AF-7F3C-3B93-6ECE-3353B64D7EE4}"/>
          </ac:picMkLst>
        </pc:picChg>
        <pc:picChg chg="add del mod ord">
          <ac:chgData name="Savi Savi" userId="906dc814-72f7-4afc-a0b4-c791b3a5ecc1" providerId="ADAL" clId="{B353C6CA-F0FC-4600-81DA-C2943F7ACD6F}" dt="2024-04-09T10:59:19.101" v="1530"/>
          <ac:picMkLst>
            <pc:docMk/>
            <pc:sldMk cId="2930081270" sldId="262"/>
            <ac:picMk id="20" creationId="{012A2165-CEEC-88BF-0714-1CC68C7F3F92}"/>
          </ac:picMkLst>
        </pc:picChg>
        <pc:picChg chg="add del mod">
          <ac:chgData name="Savi Savi" userId="906dc814-72f7-4afc-a0b4-c791b3a5ecc1" providerId="ADAL" clId="{B353C6CA-F0FC-4600-81DA-C2943F7ACD6F}" dt="2024-04-09T11:11:07.225" v="1537" actId="478"/>
          <ac:picMkLst>
            <pc:docMk/>
            <pc:sldMk cId="2930081270" sldId="262"/>
            <ac:picMk id="21" creationId="{F419D436-A305-E5AF-1C67-3B3D12AED242}"/>
          </ac:picMkLst>
        </pc:picChg>
        <pc:cxnChg chg="add del">
          <ac:chgData name="Savi Savi" userId="906dc814-72f7-4afc-a0b4-c791b3a5ecc1" providerId="ADAL" clId="{B353C6CA-F0FC-4600-81DA-C2943F7ACD6F}" dt="2024-04-08T09:46:31.527" v="1290" actId="26606"/>
          <ac:cxnSpMkLst>
            <pc:docMk/>
            <pc:sldMk cId="2930081270" sldId="262"/>
            <ac:cxnSpMk id="11" creationId="{D6206FDC-2777-4D7F-AF9C-73413DA664C9}"/>
          </ac:cxnSpMkLst>
        </pc:cxnChg>
        <pc:cxnChg chg="add">
          <ac:chgData name="Savi Savi" userId="906dc814-72f7-4afc-a0b4-c791b3a5ecc1" providerId="ADAL" clId="{B353C6CA-F0FC-4600-81DA-C2943F7ACD6F}" dt="2024-04-08T09:46:31.527" v="1290" actId="26606"/>
          <ac:cxnSpMkLst>
            <pc:docMk/>
            <pc:sldMk cId="2930081270" sldId="262"/>
            <ac:cxnSpMk id="18" creationId="{1F16A8D4-FE87-4604-88B2-394B5D1EB437}"/>
          </ac:cxnSpMkLst>
        </pc:cxnChg>
      </pc:sldChg>
      <pc:sldChg chg="addSp delSp modSp new mod modTransition setBg delAnim modAnim">
        <pc:chgData name="Savi Savi" userId="906dc814-72f7-4afc-a0b4-c791b3a5ecc1" providerId="ADAL" clId="{B353C6CA-F0FC-4600-81DA-C2943F7ACD6F}" dt="2024-04-09T11:11:09.956" v="1538" actId="478"/>
        <pc:sldMkLst>
          <pc:docMk/>
          <pc:sldMk cId="2521419764" sldId="263"/>
        </pc:sldMkLst>
        <pc:spChg chg="del">
          <ac:chgData name="Savi Savi" userId="906dc814-72f7-4afc-a0b4-c791b3a5ecc1" providerId="ADAL" clId="{B353C6CA-F0FC-4600-81DA-C2943F7ACD6F}" dt="2024-04-09T10:15:59.788" v="1414" actId="478"/>
          <ac:spMkLst>
            <pc:docMk/>
            <pc:sldMk cId="2521419764" sldId="263"/>
            <ac:spMk id="2" creationId="{D0FA5632-C54C-C416-3C41-DF89994D169A}"/>
          </ac:spMkLst>
        </pc:spChg>
        <pc:spChg chg="del">
          <ac:chgData name="Savi Savi" userId="906dc814-72f7-4afc-a0b4-c791b3a5ecc1" providerId="ADAL" clId="{B353C6CA-F0FC-4600-81DA-C2943F7ACD6F}" dt="2024-04-09T10:15:48.681" v="1410"/>
          <ac:spMkLst>
            <pc:docMk/>
            <pc:sldMk cId="2521419764" sldId="263"/>
            <ac:spMk id="3" creationId="{4A2A7037-ED85-3FD6-32AC-A7CDD926F295}"/>
          </ac:spMkLst>
        </pc:spChg>
        <pc:spChg chg="add mod">
          <ac:chgData name="Savi Savi" userId="906dc814-72f7-4afc-a0b4-c791b3a5ecc1" providerId="ADAL" clId="{B353C6CA-F0FC-4600-81DA-C2943F7ACD6F}" dt="2024-04-09T10:29:18.599" v="1484" actId="26606"/>
          <ac:spMkLst>
            <pc:docMk/>
            <pc:sldMk cId="2521419764" sldId="263"/>
            <ac:spMk id="17" creationId="{8BA53647-751C-EB6C-515D-72BC4B8E1EA3}"/>
          </ac:spMkLst>
        </pc:spChg>
        <pc:spChg chg="add">
          <ac:chgData name="Savi Savi" userId="906dc814-72f7-4afc-a0b4-c791b3a5ecc1" providerId="ADAL" clId="{B353C6CA-F0FC-4600-81DA-C2943F7ACD6F}" dt="2024-04-09T10:29:18.599" v="1484" actId="26606"/>
          <ac:spMkLst>
            <pc:docMk/>
            <pc:sldMk cId="2521419764" sldId="263"/>
            <ac:spMk id="22" creationId="{B9FF99BD-075F-4761-A995-6FC574BD25EA}"/>
          </ac:spMkLst>
        </pc:spChg>
        <pc:spChg chg="add">
          <ac:chgData name="Savi Savi" userId="906dc814-72f7-4afc-a0b4-c791b3a5ecc1" providerId="ADAL" clId="{B353C6CA-F0FC-4600-81DA-C2943F7ACD6F}" dt="2024-04-09T10:29:18.599" v="1484" actId="26606"/>
          <ac:spMkLst>
            <pc:docMk/>
            <pc:sldMk cId="2521419764" sldId="263"/>
            <ac:spMk id="24" creationId="{A7B21A54-9BA3-4EA9-B460-5A829ADD9051}"/>
          </ac:spMkLst>
        </pc:spChg>
        <pc:spChg chg="add">
          <ac:chgData name="Savi Savi" userId="906dc814-72f7-4afc-a0b4-c791b3a5ecc1" providerId="ADAL" clId="{B353C6CA-F0FC-4600-81DA-C2943F7ACD6F}" dt="2024-04-09T10:29:18.599" v="1484" actId="26606"/>
          <ac:spMkLst>
            <pc:docMk/>
            <pc:sldMk cId="2521419764" sldId="263"/>
            <ac:spMk id="26" creationId="{6FA8F714-B9D8-488A-8CCA-E9948FF913A9}"/>
          </ac:spMkLst>
        </pc:spChg>
        <pc:picChg chg="add mod">
          <ac:chgData name="Savi Savi" userId="906dc814-72f7-4afc-a0b4-c791b3a5ecc1" providerId="ADAL" clId="{B353C6CA-F0FC-4600-81DA-C2943F7ACD6F}" dt="2024-04-09T10:29:18.599" v="1484" actId="26606"/>
          <ac:picMkLst>
            <pc:docMk/>
            <pc:sldMk cId="2521419764" sldId="263"/>
            <ac:picMk id="5" creationId="{9F1D2EE6-F99B-11B3-D7EE-F487B39598BE}"/>
          </ac:picMkLst>
        </pc:picChg>
        <pc:picChg chg="add mod">
          <ac:chgData name="Savi Savi" userId="906dc814-72f7-4afc-a0b4-c791b3a5ecc1" providerId="ADAL" clId="{B353C6CA-F0FC-4600-81DA-C2943F7ACD6F}" dt="2024-04-09T10:33:29.268" v="1497" actId="1076"/>
          <ac:picMkLst>
            <pc:docMk/>
            <pc:sldMk cId="2521419764" sldId="263"/>
            <ac:picMk id="7" creationId="{A1DC5AF9-B33A-32CC-E707-2309030CE935}"/>
          </ac:picMkLst>
        </pc:picChg>
        <pc:picChg chg="add mod">
          <ac:chgData name="Savi Savi" userId="906dc814-72f7-4afc-a0b4-c791b3a5ecc1" providerId="ADAL" clId="{B353C6CA-F0FC-4600-81DA-C2943F7ACD6F}" dt="2024-04-09T10:29:18.599" v="1484" actId="26606"/>
          <ac:picMkLst>
            <pc:docMk/>
            <pc:sldMk cId="2521419764" sldId="263"/>
            <ac:picMk id="9" creationId="{4541E804-8B1F-3C5A-46E0-60E03883C0D6}"/>
          </ac:picMkLst>
        </pc:picChg>
        <pc:picChg chg="add mod">
          <ac:chgData name="Savi Savi" userId="906dc814-72f7-4afc-a0b4-c791b3a5ecc1" providerId="ADAL" clId="{B353C6CA-F0FC-4600-81DA-C2943F7ACD6F}" dt="2024-04-09T10:29:18.599" v="1484" actId="26606"/>
          <ac:picMkLst>
            <pc:docMk/>
            <pc:sldMk cId="2521419764" sldId="263"/>
            <ac:picMk id="10" creationId="{312FFC45-288C-1F77-CF92-88743D728B7D}"/>
          </ac:picMkLst>
        </pc:picChg>
        <pc:picChg chg="add mod">
          <ac:chgData name="Savi Savi" userId="906dc814-72f7-4afc-a0b4-c791b3a5ecc1" providerId="ADAL" clId="{B353C6CA-F0FC-4600-81DA-C2943F7ACD6F}" dt="2024-04-09T10:29:18.599" v="1484" actId="26606"/>
          <ac:picMkLst>
            <pc:docMk/>
            <pc:sldMk cId="2521419764" sldId="263"/>
            <ac:picMk id="12" creationId="{CAE2EEF2-59AA-3E80-402F-CE0A5D31940F}"/>
          </ac:picMkLst>
        </pc:picChg>
        <pc:picChg chg="add mod">
          <ac:chgData name="Savi Savi" userId="906dc814-72f7-4afc-a0b4-c791b3a5ecc1" providerId="ADAL" clId="{B353C6CA-F0FC-4600-81DA-C2943F7ACD6F}" dt="2024-04-09T10:29:18.599" v="1484" actId="26606"/>
          <ac:picMkLst>
            <pc:docMk/>
            <pc:sldMk cId="2521419764" sldId="263"/>
            <ac:picMk id="15" creationId="{5C4C7663-B0D1-7577-A50A-E2CF9FB3BDBE}"/>
          </ac:picMkLst>
        </pc:picChg>
        <pc:picChg chg="add del mod">
          <ac:chgData name="Savi Savi" userId="906dc814-72f7-4afc-a0b4-c791b3a5ecc1" providerId="ADAL" clId="{B353C6CA-F0FC-4600-81DA-C2943F7ACD6F}" dt="2024-04-09T10:33:23.986" v="1496" actId="478"/>
          <ac:picMkLst>
            <pc:docMk/>
            <pc:sldMk cId="2521419764" sldId="263"/>
            <ac:picMk id="21" creationId="{F237E65D-C5A1-0F84-ADBA-61470DA88B94}"/>
          </ac:picMkLst>
        </pc:picChg>
        <pc:picChg chg="add del">
          <ac:chgData name="Savi Savi" userId="906dc814-72f7-4afc-a0b4-c791b3a5ecc1" providerId="ADAL" clId="{B353C6CA-F0FC-4600-81DA-C2943F7ACD6F}" dt="2024-04-09T10:34:40.728" v="1499" actId="478"/>
          <ac:picMkLst>
            <pc:docMk/>
            <pc:sldMk cId="2521419764" sldId="263"/>
            <ac:picMk id="25" creationId="{CC099ECC-41D3-E86E-C7A8-37BF3BB5491D}"/>
          </ac:picMkLst>
        </pc:picChg>
        <pc:picChg chg="add del">
          <ac:chgData name="Savi Savi" userId="906dc814-72f7-4afc-a0b4-c791b3a5ecc1" providerId="ADAL" clId="{B353C6CA-F0FC-4600-81DA-C2943F7ACD6F}" dt="2024-04-09T10:34:54.608" v="1501" actId="478"/>
          <ac:picMkLst>
            <pc:docMk/>
            <pc:sldMk cId="2521419764" sldId="263"/>
            <ac:picMk id="28" creationId="{9A1450FA-2FDF-7A0A-A81C-C34B36C50DB2}"/>
          </ac:picMkLst>
        </pc:picChg>
        <pc:picChg chg="add mod">
          <ac:chgData name="Savi Savi" userId="906dc814-72f7-4afc-a0b4-c791b3a5ecc1" providerId="ADAL" clId="{B353C6CA-F0FC-4600-81DA-C2943F7ACD6F}" dt="2024-04-09T10:35:14.037" v="1506" actId="1076"/>
          <ac:picMkLst>
            <pc:docMk/>
            <pc:sldMk cId="2521419764" sldId="263"/>
            <ac:picMk id="30" creationId="{EFD2583B-046F-207F-992F-2B69D882F9D0}"/>
          </ac:picMkLst>
        </pc:picChg>
        <pc:picChg chg="add mod">
          <ac:chgData name="Savi Savi" userId="906dc814-72f7-4afc-a0b4-c791b3a5ecc1" providerId="ADAL" clId="{B353C6CA-F0FC-4600-81DA-C2943F7ACD6F}" dt="2024-04-09T10:36:47.875" v="1512" actId="14100"/>
          <ac:picMkLst>
            <pc:docMk/>
            <pc:sldMk cId="2521419764" sldId="263"/>
            <ac:picMk id="34" creationId="{047DBEFA-DDF2-EB87-D11B-C6ACF6EF5C03}"/>
          </ac:picMkLst>
        </pc:picChg>
        <pc:picChg chg="add del mod">
          <ac:chgData name="Savi Savi" userId="906dc814-72f7-4afc-a0b4-c791b3a5ecc1" providerId="ADAL" clId="{B353C6CA-F0FC-4600-81DA-C2943F7ACD6F}" dt="2024-04-09T10:49:43.099" v="1522"/>
          <ac:picMkLst>
            <pc:docMk/>
            <pc:sldMk cId="2521419764" sldId="263"/>
            <ac:picMk id="36" creationId="{85D9D703-F566-08C4-8563-0C87867091B9}"/>
          </ac:picMkLst>
        </pc:picChg>
        <pc:picChg chg="add del mod ord">
          <ac:chgData name="Savi Savi" userId="906dc814-72f7-4afc-a0b4-c791b3a5ecc1" providerId="ADAL" clId="{B353C6CA-F0FC-4600-81DA-C2943F7ACD6F}" dt="2024-04-09T10:54:32.120" v="1523"/>
          <ac:picMkLst>
            <pc:docMk/>
            <pc:sldMk cId="2521419764" sldId="263"/>
            <ac:picMk id="38" creationId="{1CE47A15-BFB1-889E-2DD8-585E09E0D012}"/>
          </ac:picMkLst>
        </pc:picChg>
        <pc:picChg chg="add del mod">
          <ac:chgData name="Savi Savi" userId="906dc814-72f7-4afc-a0b4-c791b3a5ecc1" providerId="ADAL" clId="{B353C6CA-F0FC-4600-81DA-C2943F7ACD6F}" dt="2024-04-09T10:54:36.027" v="1529"/>
          <ac:picMkLst>
            <pc:docMk/>
            <pc:sldMk cId="2521419764" sldId="263"/>
            <ac:picMk id="39" creationId="{89E535AC-9601-F9B9-755C-571B6E1A6E24}"/>
          </ac:picMkLst>
        </pc:picChg>
        <pc:picChg chg="add del mod ord">
          <ac:chgData name="Savi Savi" userId="906dc814-72f7-4afc-a0b4-c791b3a5ecc1" providerId="ADAL" clId="{B353C6CA-F0FC-4600-81DA-C2943F7ACD6F}" dt="2024-04-09T10:59:19.101" v="1530"/>
          <ac:picMkLst>
            <pc:docMk/>
            <pc:sldMk cId="2521419764" sldId="263"/>
            <ac:picMk id="42" creationId="{D572A85C-CFD9-5936-5D70-7E99A3C4DD66}"/>
          </ac:picMkLst>
        </pc:picChg>
        <pc:picChg chg="add del mod">
          <ac:chgData name="Savi Savi" userId="906dc814-72f7-4afc-a0b4-c791b3a5ecc1" providerId="ADAL" clId="{B353C6CA-F0FC-4600-81DA-C2943F7ACD6F}" dt="2024-04-09T11:11:09.956" v="1538" actId="478"/>
          <ac:picMkLst>
            <pc:docMk/>
            <pc:sldMk cId="2521419764" sldId="263"/>
            <ac:picMk id="43" creationId="{9E44E647-1DE9-24D1-ED35-D08B0E7E796B}"/>
          </ac:picMkLst>
        </pc:picChg>
        <pc:inkChg chg="add del">
          <ac:chgData name="Savi Savi" userId="906dc814-72f7-4afc-a0b4-c791b3a5ecc1" providerId="ADAL" clId="{B353C6CA-F0FC-4600-81DA-C2943F7ACD6F}" dt="2024-04-09T10:28:03.450" v="1461" actId="478"/>
          <ac:inkMkLst>
            <pc:docMk/>
            <pc:sldMk cId="2521419764" sldId="263"/>
            <ac:inkMk id="11" creationId="{79F3551A-BBB2-39AC-5DF0-57D9B9243EC0}"/>
          </ac:inkMkLst>
        </pc:inkChg>
        <pc:inkChg chg="add del">
          <ac:chgData name="Savi Savi" userId="906dc814-72f7-4afc-a0b4-c791b3a5ecc1" providerId="ADAL" clId="{B353C6CA-F0FC-4600-81DA-C2943F7ACD6F}" dt="2024-04-09T10:28:02.317" v="1460" actId="478"/>
          <ac:inkMkLst>
            <pc:docMk/>
            <pc:sldMk cId="2521419764" sldId="263"/>
            <ac:inkMk id="13" creationId="{27519BA8-96E2-47FA-1207-460CC7C99DDB}"/>
          </ac:inkMkLst>
        </pc:inkChg>
        <pc:inkChg chg="add mod">
          <ac:chgData name="Savi Savi" userId="906dc814-72f7-4afc-a0b4-c791b3a5ecc1" providerId="ADAL" clId="{B353C6CA-F0FC-4600-81DA-C2943F7ACD6F}" dt="2024-04-09T10:29:18.599" v="1484" actId="26606"/>
          <ac:inkMkLst>
            <pc:docMk/>
            <pc:sldMk cId="2521419764" sldId="263"/>
            <ac:inkMk id="16" creationId="{B53A866C-B905-D198-657F-87461D7EEBD8}"/>
          </ac:inkMkLst>
        </pc:inkChg>
        <pc:inkChg chg="add">
          <ac:chgData name="Savi Savi" userId="906dc814-72f7-4afc-a0b4-c791b3a5ecc1" providerId="ADAL" clId="{B353C6CA-F0FC-4600-81DA-C2943F7ACD6F}" dt="2024-04-09T10:32:05.401" v="1485" actId="9405"/>
          <ac:inkMkLst>
            <pc:docMk/>
            <pc:sldMk cId="2521419764" sldId="263"/>
            <ac:inkMk id="18" creationId="{EF43AE5B-05B6-7C38-CD4D-CB4A86FEC460}"/>
          </ac:inkMkLst>
        </pc:inkChg>
        <pc:inkChg chg="add">
          <ac:chgData name="Savi Savi" userId="906dc814-72f7-4afc-a0b4-c791b3a5ecc1" providerId="ADAL" clId="{B353C6CA-F0FC-4600-81DA-C2943F7ACD6F}" dt="2024-04-09T10:32:11.955" v="1486" actId="9405"/>
          <ac:inkMkLst>
            <pc:docMk/>
            <pc:sldMk cId="2521419764" sldId="263"/>
            <ac:inkMk id="19" creationId="{2C2A014C-A47D-97C9-4383-03F96E9C4ECD}"/>
          </ac:inkMkLst>
        </pc:inkChg>
        <pc:inkChg chg="add">
          <ac:chgData name="Savi Savi" userId="906dc814-72f7-4afc-a0b4-c791b3a5ecc1" providerId="ADAL" clId="{B353C6CA-F0FC-4600-81DA-C2943F7ACD6F}" dt="2024-04-09T10:35:27.145" v="1507" actId="9405"/>
          <ac:inkMkLst>
            <pc:docMk/>
            <pc:sldMk cId="2521419764" sldId="263"/>
            <ac:inkMk id="31" creationId="{A0FA3A80-E183-3C7D-DE6C-741279467796}"/>
          </ac:inkMkLst>
        </pc:inkChg>
        <pc:inkChg chg="add">
          <ac:chgData name="Savi Savi" userId="906dc814-72f7-4afc-a0b4-c791b3a5ecc1" providerId="ADAL" clId="{B353C6CA-F0FC-4600-81DA-C2943F7ACD6F}" dt="2024-04-09T10:35:30.331" v="1508" actId="9405"/>
          <ac:inkMkLst>
            <pc:docMk/>
            <pc:sldMk cId="2521419764" sldId="263"/>
            <ac:inkMk id="32" creationId="{99904370-B1BE-0B84-A370-2BCA1A267F9D}"/>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670612-5AAC-46E7-AA10-A0E2375E34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A74C658-B3A2-4358-A212-10E5D0FD8445}">
      <dgm:prSet/>
      <dgm:spPr/>
      <dgm:t>
        <a:bodyPr/>
        <a:lstStyle/>
        <a:p>
          <a:r>
            <a:rPr lang="en-GB" dirty="0"/>
            <a:t>The purpose of the door lock is to promote the idea of exercise. The camera generated on the top of the door scans the person and request them to do 5 push-up to unlock the door. The code will count the push-ups and unlocks the door if the user successfully completes five push-ups.</a:t>
          </a:r>
          <a:endParaRPr lang="en-US" dirty="0"/>
        </a:p>
      </dgm:t>
    </dgm:pt>
    <dgm:pt modelId="{3E675F0D-EDAA-4192-B305-FC49B025189C}" type="parTrans" cxnId="{F81CB6E5-8D97-475C-9BED-B0E7C36511AB}">
      <dgm:prSet/>
      <dgm:spPr/>
      <dgm:t>
        <a:bodyPr/>
        <a:lstStyle/>
        <a:p>
          <a:endParaRPr lang="en-US"/>
        </a:p>
      </dgm:t>
    </dgm:pt>
    <dgm:pt modelId="{096F1AA8-931C-41A4-AC21-B680BDFBA04B}" type="sibTrans" cxnId="{F81CB6E5-8D97-475C-9BED-B0E7C36511AB}">
      <dgm:prSet/>
      <dgm:spPr/>
      <dgm:t>
        <a:bodyPr/>
        <a:lstStyle/>
        <a:p>
          <a:endParaRPr lang="en-US"/>
        </a:p>
      </dgm:t>
    </dgm:pt>
    <dgm:pt modelId="{E66474E3-0D36-41F6-A87C-49E502CDA330}">
      <dgm:prSet/>
      <dgm:spPr/>
      <dgm:t>
        <a:bodyPr/>
        <a:lstStyle/>
        <a:p>
          <a:r>
            <a:rPr lang="en-GB" b="1" dirty="0"/>
            <a:t>Problem: </a:t>
          </a:r>
          <a:r>
            <a:rPr lang="en-US" b="0" i="0" dirty="0"/>
            <a:t>Research published in the "Journal of Clinical Medicine" highlights motivation as a critical barrier to exercise. The study reveals that initial motivation does not always translate into long-term commitment, emphasizing the need for innovative strategies to engage gym-goers continually. </a:t>
          </a:r>
          <a:r>
            <a:rPr lang="en-GB" b="0" i="0" dirty="0"/>
            <a:t>(Mdpi.com, 2019)</a:t>
          </a:r>
          <a:endParaRPr lang="en-US" dirty="0"/>
        </a:p>
      </dgm:t>
    </dgm:pt>
    <dgm:pt modelId="{C73ED77F-1DD0-4536-AB6D-8CDF3DA63B7E}" type="parTrans" cxnId="{EF15A415-AAE6-4F01-BD1A-6BD7E9B794FC}">
      <dgm:prSet/>
      <dgm:spPr/>
      <dgm:t>
        <a:bodyPr/>
        <a:lstStyle/>
        <a:p>
          <a:endParaRPr lang="en-US"/>
        </a:p>
      </dgm:t>
    </dgm:pt>
    <dgm:pt modelId="{572B23F0-9964-4807-BBEA-0BEC9A1EBA57}" type="sibTrans" cxnId="{EF15A415-AAE6-4F01-BD1A-6BD7E9B794FC}">
      <dgm:prSet/>
      <dgm:spPr/>
      <dgm:t>
        <a:bodyPr/>
        <a:lstStyle/>
        <a:p>
          <a:endParaRPr lang="en-US"/>
        </a:p>
      </dgm:t>
    </dgm:pt>
    <dgm:pt modelId="{CA4BCE3B-1CCF-47D5-84D8-005A527AB836}">
      <dgm:prSet/>
      <dgm:spPr/>
      <dgm:t>
        <a:bodyPr/>
        <a:lstStyle/>
        <a:p>
          <a:r>
            <a:rPr lang="en-GB" b="1" dirty="0"/>
            <a:t>Solution: </a:t>
          </a:r>
          <a:r>
            <a:rPr lang="en-US" b="0" i="0" dirty="0"/>
            <a:t>The immediate goal of performing push-ups to gain entry serves as a motivational boost. It aligns with the principles of gamification, where a simple, achievable challenge can significantly increase motivation and participation rates</a:t>
          </a:r>
          <a:endParaRPr lang="en-US" dirty="0"/>
        </a:p>
      </dgm:t>
    </dgm:pt>
    <dgm:pt modelId="{BDB35E26-B7BB-417D-8A1E-13C8FA17BFC7}" type="parTrans" cxnId="{0684E35B-2070-4CC4-B7EB-2889C9A50CEF}">
      <dgm:prSet/>
      <dgm:spPr/>
      <dgm:t>
        <a:bodyPr/>
        <a:lstStyle/>
        <a:p>
          <a:endParaRPr lang="en-US"/>
        </a:p>
      </dgm:t>
    </dgm:pt>
    <dgm:pt modelId="{99DFB03B-D648-43A7-ABE2-B89BFF040425}" type="sibTrans" cxnId="{0684E35B-2070-4CC4-B7EB-2889C9A50CEF}">
      <dgm:prSet/>
      <dgm:spPr/>
      <dgm:t>
        <a:bodyPr/>
        <a:lstStyle/>
        <a:p>
          <a:endParaRPr lang="en-US"/>
        </a:p>
      </dgm:t>
    </dgm:pt>
    <dgm:pt modelId="{29A77073-61FC-4C8C-A513-7CA739BADE9F}" type="pres">
      <dgm:prSet presAssocID="{C9670612-5AAC-46E7-AA10-A0E2375E340E}" presName="vert0" presStyleCnt="0">
        <dgm:presLayoutVars>
          <dgm:dir/>
          <dgm:animOne val="branch"/>
          <dgm:animLvl val="lvl"/>
        </dgm:presLayoutVars>
      </dgm:prSet>
      <dgm:spPr/>
    </dgm:pt>
    <dgm:pt modelId="{F1281DA9-D533-416F-A4BC-B09842EE5EF7}" type="pres">
      <dgm:prSet presAssocID="{DA74C658-B3A2-4358-A212-10E5D0FD8445}" presName="thickLine" presStyleLbl="alignNode1" presStyleIdx="0" presStyleCnt="3"/>
      <dgm:spPr/>
    </dgm:pt>
    <dgm:pt modelId="{122537E0-1422-41E7-BA21-F3250A5AE18D}" type="pres">
      <dgm:prSet presAssocID="{DA74C658-B3A2-4358-A212-10E5D0FD8445}" presName="horz1" presStyleCnt="0"/>
      <dgm:spPr/>
    </dgm:pt>
    <dgm:pt modelId="{5DD930E8-7089-4786-9655-ADC0AD65CB11}" type="pres">
      <dgm:prSet presAssocID="{DA74C658-B3A2-4358-A212-10E5D0FD8445}" presName="tx1" presStyleLbl="revTx" presStyleIdx="0" presStyleCnt="3"/>
      <dgm:spPr/>
    </dgm:pt>
    <dgm:pt modelId="{61375D03-07B8-4F5C-BFAF-A8D07696CF4C}" type="pres">
      <dgm:prSet presAssocID="{DA74C658-B3A2-4358-A212-10E5D0FD8445}" presName="vert1" presStyleCnt="0"/>
      <dgm:spPr/>
    </dgm:pt>
    <dgm:pt modelId="{B2FD30AC-754D-41AC-B18F-A23D0F2DAABB}" type="pres">
      <dgm:prSet presAssocID="{E66474E3-0D36-41F6-A87C-49E502CDA330}" presName="thickLine" presStyleLbl="alignNode1" presStyleIdx="1" presStyleCnt="3"/>
      <dgm:spPr/>
    </dgm:pt>
    <dgm:pt modelId="{FCB78EC8-A8E2-48EB-A750-BE8BD225BF0B}" type="pres">
      <dgm:prSet presAssocID="{E66474E3-0D36-41F6-A87C-49E502CDA330}" presName="horz1" presStyleCnt="0"/>
      <dgm:spPr/>
    </dgm:pt>
    <dgm:pt modelId="{92D60DAC-20A7-4384-B38D-58BFE38A5EBF}" type="pres">
      <dgm:prSet presAssocID="{E66474E3-0D36-41F6-A87C-49E502CDA330}" presName="tx1" presStyleLbl="revTx" presStyleIdx="1" presStyleCnt="3"/>
      <dgm:spPr/>
    </dgm:pt>
    <dgm:pt modelId="{8E8AA704-8292-4FCC-B6D7-1901F541825E}" type="pres">
      <dgm:prSet presAssocID="{E66474E3-0D36-41F6-A87C-49E502CDA330}" presName="vert1" presStyleCnt="0"/>
      <dgm:spPr/>
    </dgm:pt>
    <dgm:pt modelId="{AF2C96D5-F5BB-4ACE-B33D-A9E259B9C8F1}" type="pres">
      <dgm:prSet presAssocID="{CA4BCE3B-1CCF-47D5-84D8-005A527AB836}" presName="thickLine" presStyleLbl="alignNode1" presStyleIdx="2" presStyleCnt="3"/>
      <dgm:spPr/>
    </dgm:pt>
    <dgm:pt modelId="{F600E44D-6B57-4A16-9229-8B53D927265B}" type="pres">
      <dgm:prSet presAssocID="{CA4BCE3B-1CCF-47D5-84D8-005A527AB836}" presName="horz1" presStyleCnt="0"/>
      <dgm:spPr/>
    </dgm:pt>
    <dgm:pt modelId="{3E39CA8E-113D-4728-81F7-1C88C5E15985}" type="pres">
      <dgm:prSet presAssocID="{CA4BCE3B-1CCF-47D5-84D8-005A527AB836}" presName="tx1" presStyleLbl="revTx" presStyleIdx="2" presStyleCnt="3"/>
      <dgm:spPr/>
    </dgm:pt>
    <dgm:pt modelId="{AD4E64A8-DD61-4759-B248-E1CC787A774C}" type="pres">
      <dgm:prSet presAssocID="{CA4BCE3B-1CCF-47D5-84D8-005A527AB836}" presName="vert1" presStyleCnt="0"/>
      <dgm:spPr/>
    </dgm:pt>
  </dgm:ptLst>
  <dgm:cxnLst>
    <dgm:cxn modelId="{EF15A415-AAE6-4F01-BD1A-6BD7E9B794FC}" srcId="{C9670612-5AAC-46E7-AA10-A0E2375E340E}" destId="{E66474E3-0D36-41F6-A87C-49E502CDA330}" srcOrd="1" destOrd="0" parTransId="{C73ED77F-1DD0-4536-AB6D-8CDF3DA63B7E}" sibTransId="{572B23F0-9964-4807-BBEA-0BEC9A1EBA57}"/>
    <dgm:cxn modelId="{4283D716-C287-4079-BA31-48293BFF1D4D}" type="presOf" srcId="{C9670612-5AAC-46E7-AA10-A0E2375E340E}" destId="{29A77073-61FC-4C8C-A513-7CA739BADE9F}" srcOrd="0" destOrd="0" presId="urn:microsoft.com/office/officeart/2008/layout/LinedList"/>
    <dgm:cxn modelId="{53C92F27-8473-44AC-BF78-4906D7AC874B}" type="presOf" srcId="{DA74C658-B3A2-4358-A212-10E5D0FD8445}" destId="{5DD930E8-7089-4786-9655-ADC0AD65CB11}" srcOrd="0" destOrd="0" presId="urn:microsoft.com/office/officeart/2008/layout/LinedList"/>
    <dgm:cxn modelId="{2DD2BD39-8E92-4BC9-BBAE-3DBD27737050}" type="presOf" srcId="{E66474E3-0D36-41F6-A87C-49E502CDA330}" destId="{92D60DAC-20A7-4384-B38D-58BFE38A5EBF}" srcOrd="0" destOrd="0" presId="urn:microsoft.com/office/officeart/2008/layout/LinedList"/>
    <dgm:cxn modelId="{0684E35B-2070-4CC4-B7EB-2889C9A50CEF}" srcId="{C9670612-5AAC-46E7-AA10-A0E2375E340E}" destId="{CA4BCE3B-1CCF-47D5-84D8-005A527AB836}" srcOrd="2" destOrd="0" parTransId="{BDB35E26-B7BB-417D-8A1E-13C8FA17BFC7}" sibTransId="{99DFB03B-D648-43A7-ABE2-B89BFF040425}"/>
    <dgm:cxn modelId="{52221B97-CD58-4882-B6EF-0C0349AF106D}" type="presOf" srcId="{CA4BCE3B-1CCF-47D5-84D8-005A527AB836}" destId="{3E39CA8E-113D-4728-81F7-1C88C5E15985}" srcOrd="0" destOrd="0" presId="urn:microsoft.com/office/officeart/2008/layout/LinedList"/>
    <dgm:cxn modelId="{F81CB6E5-8D97-475C-9BED-B0E7C36511AB}" srcId="{C9670612-5AAC-46E7-AA10-A0E2375E340E}" destId="{DA74C658-B3A2-4358-A212-10E5D0FD8445}" srcOrd="0" destOrd="0" parTransId="{3E675F0D-EDAA-4192-B305-FC49B025189C}" sibTransId="{096F1AA8-931C-41A4-AC21-B680BDFBA04B}"/>
    <dgm:cxn modelId="{2DB72E08-E85E-47AE-BA39-AF87D1031F89}" type="presParOf" srcId="{29A77073-61FC-4C8C-A513-7CA739BADE9F}" destId="{F1281DA9-D533-416F-A4BC-B09842EE5EF7}" srcOrd="0" destOrd="0" presId="urn:microsoft.com/office/officeart/2008/layout/LinedList"/>
    <dgm:cxn modelId="{1F9991D0-19F3-48EA-ABD7-680891F59A01}" type="presParOf" srcId="{29A77073-61FC-4C8C-A513-7CA739BADE9F}" destId="{122537E0-1422-41E7-BA21-F3250A5AE18D}" srcOrd="1" destOrd="0" presId="urn:microsoft.com/office/officeart/2008/layout/LinedList"/>
    <dgm:cxn modelId="{C3F64348-B6B8-4397-92B4-E7E957A8C9D0}" type="presParOf" srcId="{122537E0-1422-41E7-BA21-F3250A5AE18D}" destId="{5DD930E8-7089-4786-9655-ADC0AD65CB11}" srcOrd="0" destOrd="0" presId="urn:microsoft.com/office/officeart/2008/layout/LinedList"/>
    <dgm:cxn modelId="{99CC5780-6BBE-482E-A808-4CAD9B9443B7}" type="presParOf" srcId="{122537E0-1422-41E7-BA21-F3250A5AE18D}" destId="{61375D03-07B8-4F5C-BFAF-A8D07696CF4C}" srcOrd="1" destOrd="0" presId="urn:microsoft.com/office/officeart/2008/layout/LinedList"/>
    <dgm:cxn modelId="{CC0B5DFF-ACF0-4250-9EDE-51D2C1362D11}" type="presParOf" srcId="{29A77073-61FC-4C8C-A513-7CA739BADE9F}" destId="{B2FD30AC-754D-41AC-B18F-A23D0F2DAABB}" srcOrd="2" destOrd="0" presId="urn:microsoft.com/office/officeart/2008/layout/LinedList"/>
    <dgm:cxn modelId="{07CECEF5-451F-4D0A-A955-B3F2C069DB91}" type="presParOf" srcId="{29A77073-61FC-4C8C-A513-7CA739BADE9F}" destId="{FCB78EC8-A8E2-48EB-A750-BE8BD225BF0B}" srcOrd="3" destOrd="0" presId="urn:microsoft.com/office/officeart/2008/layout/LinedList"/>
    <dgm:cxn modelId="{BE582F94-F6B0-4A51-9364-B189431C86DE}" type="presParOf" srcId="{FCB78EC8-A8E2-48EB-A750-BE8BD225BF0B}" destId="{92D60DAC-20A7-4384-B38D-58BFE38A5EBF}" srcOrd="0" destOrd="0" presId="urn:microsoft.com/office/officeart/2008/layout/LinedList"/>
    <dgm:cxn modelId="{06D19B26-A622-4622-95BF-8EE81825148D}" type="presParOf" srcId="{FCB78EC8-A8E2-48EB-A750-BE8BD225BF0B}" destId="{8E8AA704-8292-4FCC-B6D7-1901F541825E}" srcOrd="1" destOrd="0" presId="urn:microsoft.com/office/officeart/2008/layout/LinedList"/>
    <dgm:cxn modelId="{D2AFC531-A1E3-4437-8E89-27DDDC73D1BC}" type="presParOf" srcId="{29A77073-61FC-4C8C-A513-7CA739BADE9F}" destId="{AF2C96D5-F5BB-4ACE-B33D-A9E259B9C8F1}" srcOrd="4" destOrd="0" presId="urn:microsoft.com/office/officeart/2008/layout/LinedList"/>
    <dgm:cxn modelId="{04FAD116-E435-4A31-9952-02CF97BE4E2E}" type="presParOf" srcId="{29A77073-61FC-4C8C-A513-7CA739BADE9F}" destId="{F600E44D-6B57-4A16-9229-8B53D927265B}" srcOrd="5" destOrd="0" presId="urn:microsoft.com/office/officeart/2008/layout/LinedList"/>
    <dgm:cxn modelId="{80DB7127-7EB5-4552-B2A5-FEDF06CE3372}" type="presParOf" srcId="{F600E44D-6B57-4A16-9229-8B53D927265B}" destId="{3E39CA8E-113D-4728-81F7-1C88C5E15985}" srcOrd="0" destOrd="0" presId="urn:microsoft.com/office/officeart/2008/layout/LinedList"/>
    <dgm:cxn modelId="{39031567-BEF9-4264-8E8E-31C53C9A6EC1}" type="presParOf" srcId="{F600E44D-6B57-4A16-9229-8B53D927265B}" destId="{AD4E64A8-DD61-4759-B248-E1CC787A774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81DA9-D533-416F-A4BC-B09842EE5EF7}">
      <dsp:nvSpPr>
        <dsp:cNvPr id="0" name=""/>
        <dsp:cNvSpPr/>
      </dsp:nvSpPr>
      <dsp:spPr>
        <a:xfrm>
          <a:off x="0" y="212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D930E8-7089-4786-9655-ADC0AD65CB11}">
      <dsp:nvSpPr>
        <dsp:cNvPr id="0" name=""/>
        <dsp:cNvSpPr/>
      </dsp:nvSpPr>
      <dsp:spPr>
        <a:xfrm>
          <a:off x="0" y="2124"/>
          <a:ext cx="10515600" cy="144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dirty="0"/>
            <a:t>The purpose of the door lock is to promote the idea of exercise. The camera generated on the top of the door scans the person and request them to do 5 push-up to unlock the door. The code will count the push-ups and unlocks the door if the user successfully completes five push-ups.</a:t>
          </a:r>
          <a:endParaRPr lang="en-US" sz="2200" kern="1200" dirty="0"/>
        </a:p>
      </dsp:txBody>
      <dsp:txXfrm>
        <a:off x="0" y="2124"/>
        <a:ext cx="10515600" cy="1449028"/>
      </dsp:txXfrm>
    </dsp:sp>
    <dsp:sp modelId="{B2FD30AC-754D-41AC-B18F-A23D0F2DAABB}">
      <dsp:nvSpPr>
        <dsp:cNvPr id="0" name=""/>
        <dsp:cNvSpPr/>
      </dsp:nvSpPr>
      <dsp:spPr>
        <a:xfrm>
          <a:off x="0" y="145115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D60DAC-20A7-4384-B38D-58BFE38A5EBF}">
      <dsp:nvSpPr>
        <dsp:cNvPr id="0" name=""/>
        <dsp:cNvSpPr/>
      </dsp:nvSpPr>
      <dsp:spPr>
        <a:xfrm>
          <a:off x="0" y="1451153"/>
          <a:ext cx="10515600" cy="144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b="1" kern="1200" dirty="0"/>
            <a:t>Problem: </a:t>
          </a:r>
          <a:r>
            <a:rPr lang="en-US" sz="2200" b="0" i="0" kern="1200" dirty="0"/>
            <a:t>Research published in the "Journal of Clinical Medicine" highlights motivation as a critical barrier to exercise. The study reveals that initial motivation does not always translate into long-term commitment, emphasizing the need for innovative strategies to engage gym-goers continually. </a:t>
          </a:r>
          <a:r>
            <a:rPr lang="en-GB" sz="2200" b="0" i="0" kern="1200" dirty="0"/>
            <a:t>(Mdpi.com, 2019)</a:t>
          </a:r>
          <a:endParaRPr lang="en-US" sz="2200" kern="1200" dirty="0"/>
        </a:p>
      </dsp:txBody>
      <dsp:txXfrm>
        <a:off x="0" y="1451153"/>
        <a:ext cx="10515600" cy="1449028"/>
      </dsp:txXfrm>
    </dsp:sp>
    <dsp:sp modelId="{AF2C96D5-F5BB-4ACE-B33D-A9E259B9C8F1}">
      <dsp:nvSpPr>
        <dsp:cNvPr id="0" name=""/>
        <dsp:cNvSpPr/>
      </dsp:nvSpPr>
      <dsp:spPr>
        <a:xfrm>
          <a:off x="0" y="2900182"/>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9CA8E-113D-4728-81F7-1C88C5E15985}">
      <dsp:nvSpPr>
        <dsp:cNvPr id="0" name=""/>
        <dsp:cNvSpPr/>
      </dsp:nvSpPr>
      <dsp:spPr>
        <a:xfrm>
          <a:off x="0" y="2900182"/>
          <a:ext cx="10515600" cy="144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b="1" kern="1200" dirty="0"/>
            <a:t>Solution: </a:t>
          </a:r>
          <a:r>
            <a:rPr lang="en-US" sz="2200" b="0" i="0" kern="1200" dirty="0"/>
            <a:t>The immediate goal of performing push-ups to gain entry serves as a motivational boost. It aligns with the principles of gamification, where a simple, achievable challenge can significantly increase motivation and participation rates</a:t>
          </a:r>
          <a:endParaRPr lang="en-US" sz="2200" kern="1200" dirty="0"/>
        </a:p>
      </dsp:txBody>
      <dsp:txXfrm>
        <a:off x="0" y="2900182"/>
        <a:ext cx="10515600" cy="144902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4-04-08T21:06:46.944"/>
    </inkml:context>
    <inkml:brush xml:id="br0">
      <inkml:brushProperty name="width" value="0.05292" units="cm"/>
      <inkml:brushProperty name="height" value="0.05292" units="cm"/>
      <inkml:brushProperty name="color" value="#7030A0"/>
    </inkml:brush>
  </inkml:definitions>
  <inkml:trace contextRef="#ctx0" brushRef="#br0">13467 7174 0</inkml:trace>
  <inkml:trace contextRef="#ctx0" brushRef="#br0" timeOffset="-116241.73">31094 17466 0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0:27:32.07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537 531,'-10'-1,"1"0,0-1,0 0,0 0,0-1,0-1,1 0,-12-6,-16-6,-25-6,-21-7,70 23,0 0,1-1,0 1,-17-15,-15-13,20 15,0 0,0-2,-24-29,43 44,0 0,1-1,-1 1,1 0,0-1,1 0,-1 1,2-2,-1 1,1 0,0 0,0 0,1-1,1-9,-1 12,0 0,1 1,-1-1,1 1,1-1,-1 1,0 0,2 0,-2 0,2 0,-2 0,2 0,0 0,-1 1,1 0,1-1,-1 1,0 0,0 0,1 1,-1-1,1 0,8-2,12-5,0 2,1 1,27-4,-37 8,1 2,0 0,0 0,0 1,0 1,16 3,-26-3,0 2,0-2,0 2,-1-1,1 1,0 1,-2-1,2 0,-1 1,0 0,0 0,-1 1,5 6,7 5,1 6,-17-21,1 0,-1-1,1 1,-1 0,0-1,0 1,0 0,0 0,0-1,0 1,0-1,0 1,0 0,0 0,0 0,0-1,0 1,0-1,-1 1,1-1,0 1,-1-1,1 0,-1 1,1-1,0 0,-1 0,1 0,0 0,0 0,-1 0,1 1,-1-1,0 0,1 0,-1 0,1 0,0 0,0 0,-1 0,1 0,-1 0,1 0,-2 0,-10-1,0-2,-1 0,1 0,0-1,-13-6,14 5,-1 1,0 0,0 0,0 2,-18-3,28 5,-1 0,1 0,-1 0,1 0,0 1,-1-1,1 1,-1 0,2-1,-2 1,1 0,0 0,0 0,0 0,0 1,0-1,0 0,0 1,0-1,0 1,1 0,-1 0,1 0,0 0,-1 0,1 0,0 0,0 0,0 0,0 1,1-1,-1 3,-2 8,1-1,1 1,0 0,2 23,-1-27,6 473,-7-472,2-1,-1 0,1 1,1-1,0 0,3 12,-3-17,-1-1,1 1,0-1,0 1,0-1,1 0,-1 0,1 0,0 0,-1 0,1-1,1 1,-1-1,0 0,0 0,0 0,8 3,2-1,-1 0,1-1,0-1,0 0,22 0,69-4,-51-1,0 1,-316 2,285 0,-5-1,2 1,20 4,-33-3,-1 0,1 0,0 1,-1 0,0 0,1 0,-2 2,1-2,0 1,0 0,5 6,17 20,-21-22,0 1,1-2,-1 0,9 6,-12-9,4 2,-1-1,1 2,10 10,-17-15,1 0,0 0,0 0,0 0,-1 0,0 0,1 1,0-1,-1 0,1 0,-1 1,1-2,-1 2,0 0,0-1,0 0,0 0,-1 0,1-1,0 1,-1 0,1 0,-1 0,1-1,-1 0,1 1,0 0,-1 0,1-1,-1 1,0-1,0 0,1 1,0 0,-1-1,0 1,0-1,0 0,-1 1,-8 2,-2 0,1-1,-1-1,1 1,0-1,0-1,-21-2,5 0,1 2,-59-4,74 3,-1-1,0 0,1-1,0-1,-14-6,8 2,-2 1,-23-7,18 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9T10:32:05.399"/>
    </inkml:context>
    <inkml:brush xml:id="br0">
      <inkml:brushProperty name="width" value="0.035" units="cm"/>
      <inkml:brushProperty name="height" value="0.035" units="cm"/>
    </inkml:brush>
  </inkml:definitions>
  <inkml:trace contextRef="#ctx0" brushRef="#br0">1622 1 24575,'78'85'0,"74"106"0,-128-160 0,41 56 0,-4 4 0,59 118 0,-101-171 0,-4-12 0,-2 1 0,-1 1 0,-1-1 0,11 44 0,20 220 0,-36-239 0,7 56 0,-5 0 0,-5 0 0,-11 113 0,2-159 0,-19 151 0,15-155 0,-29 95 0,-66 140 0,25-93 0,-62 140 0,100-263 0,-3-3 0,-68 88 0,95-137 0,-264 361 0,253-339 0,2 1 0,-40 101 0,-23 43 0,-123 128 0,118-184 0,60-91 0,-3 0 0,-46 43 0,17-20 0,40-41 0,-2-2 0,-1-1 0,-33 20 0,13-9 0,5-5 0,31-22 0,2 0 0,-1 1 0,1 0 0,0 1 0,-12 13 0,-81 110 0,93-113 0,0 0 0,1 1 0,1 0 0,1 0 0,-9 30 0,-12 54 0,-27 111 0,46-165 0,3-1 0,-4 71 0,15 108 0,0-204 62,10 34 0,-7-35-806,4 32-1,-7-20-6081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9T10:32:11.954"/>
    </inkml:context>
    <inkml:brush xml:id="br0">
      <inkml:brushProperty name="width" value="0.035" units="cm"/>
      <inkml:brushProperty name="height" value="0.035" units="cm"/>
      <inkml:brushProperty name="color" value="#E71224"/>
    </inkml:brush>
  </inkml:definitions>
  <inkml:trace contextRef="#ctx0" brushRef="#br0">1069 0 24575,'9'23'0,"0"0"0,-2 0 0,-1 1 0,0 0 0,1 26 0,-3-27 0,27 320 0,-20-161 0,-4-110 0,2 28 0,-4 152 0,-10-199 0,-23 104 0,-29 47 0,57-204 0,-10 30 0,-2-1 0,0-1 0,-2 0 0,-32 47 0,-83 94 0,32-46 0,78-94 0,2 1 0,-26 59 0,29-55 0,-2-1 0,-29 43 0,8-19 0,-37 76 0,-19 67 0,10-21 0,55-126 0,-51 75 0,65-106 0,0 1 0,2 1 0,-19 48 0,-15 83 0,35-115 0,-29 144 0,24-98 0,1-4 0,4 1 0,-1 148 0,27 185 0,-2-286 0,34 154 0,-42-260 0,1 0 0,2 0 0,0-1 0,2 1 0,0-2 0,1 1 0,2-2 0,20 29 0,-14-26 0,8 8 0,-2 2 0,-1 1 0,26 51 0,-23-29 0,58 132 0,-48-96 0,103 286 0,-122-323 0,14 83 0,-16-35 0,47 162 0,-55-244 0,99 286 0,-101-292 0,-2 0 0,1-1 0,-2 1 0,0 1 0,-1-1 0,-1 0 0,0 1 0,-1-1 0,-1 1 0,0-1 0,-1 0 0,-6 20 0,-6 14 0,-3 0 0,-33 69 0,49-117 0,-11 21 0,-1 0 0,-24 31 0,15-23 0,-2 0 10,16-20-354,0-1 1,0 1-1,-6 15 0,4-4-6482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0:35:27.144"/>
    </inkml:context>
    <inkml:brush xml:id="br0">
      <inkml:brushProperty name="width" value="0.3" units="cm"/>
      <inkml:brushProperty name="height" value="0.6" units="cm"/>
      <inkml:brushProperty name="color" value="#0069AF"/>
      <inkml:brushProperty name="tip" value="rectangle"/>
      <inkml:brushProperty name="rasterOp" value="maskPen"/>
      <inkml:brushProperty name="ignorePressure" value="1"/>
    </inkml:brush>
  </inkml:definitions>
  <inkml:trace contextRef="#ctx0" brushRef="#br0">8581 0,'3'52,"3"0,1-1,17 57,-12-55,9 37,-9-47,-2 0,-2 1,3 70,-10-58,-6 193,4-241,0-1,0 1,-1 0,0-1,0 0,-1 1,0-1,0 0,-9 12,1-4,0-1,-24 22,4-5,-30 43,18-18,-118 138,141-166,1 1,2 1,-17 39,-24 42,30-65,-181 316,199-344,0 0,-2 0,0-1,-1-1,-16 15,-79 67,32-32,52-44,-1-1,0-2,-2-1,0-1,-1-1,-1-1,-1-1,1-2,-46 12,-254 57,273-69,1 1,0 3,0 3,-54 26,-132 56,194-86,-1-2,-1-2,-60 5,-400 48,443-54,-78 10,-209 57,306-63,-143 40,145-44,0-2,-60 3,16-2,-160 37,143-24,-22 4,-2-7,-238 7,-178-30,480 2,1-2,-99-20,2-21,-159 10,211 27,-324-22,413 29,0-1,0-1,1-1,0 0,0-2,0-1,-34-15,18 4,-1 2,-1 1,0 2,-1 1,0 3,-69-9,22 10,-293-19,-241 28,616-1,-7 1,0-2,-1 1,1-1,0-1,-12-3,21 4,0 1,0-1,0 0,0 0,0 0,0 0,0 0,0 0,1 0,-1-1,0 1,1-1,-1 1,1-1,0 0,-1 1,1-1,0 0,0 0,0 0,0 0,0 0,1 0,-1 0,1 0,-1 0,1 0,0-1,0 1,0 0,0 0,0 0,1-4,0 1,0-1,0 1,0 0,1-1,0 1,0 0,1 0,-1 1,1-1,0 0,0 1,1 0,-1-1,1 1,0 1,0-1,0 0,1 1,-1 0,1 0,0 1,9-5,22-5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0:35:30.329"/>
    </inkml:context>
    <inkml:brush xml:id="br0">
      <inkml:brushProperty name="width" value="0.3" units="cm"/>
      <inkml:brushProperty name="height" value="0.6" units="cm"/>
      <inkml:brushProperty name="color" value="#0069AF"/>
      <inkml:brushProperty name="tip" value="rectangle"/>
      <inkml:brushProperty name="rasterOp" value="maskPen"/>
      <inkml:brushProperty name="ignorePressure" value="1"/>
    </inkml:brush>
  </inkml:definitions>
  <inkml:trace contextRef="#ctx0" brushRef="#br0">187 1106,'0'-72,"1"-41,-16-127,0 56,6 53,4 105,0 0,-2 0,-1 1,-16-37,12 31,-32-64,19 44,23 47,2 3,0-1,0 1,-1 0,1 0,-1 0,1 0,-1 0,1 0,-1 0,0 0,1 0,-1 0,0 1,0-1,0 0,1 0,-1 1,0-1,-1 0,-2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7CE6-6276-476E-878F-AAFBBF5154BA}" type="datetimeFigureOut">
              <a:rPr lang="en-GB" smtClean="0"/>
              <a:t>08/04/2024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61A64-DC7D-47DB-92C6-E7EA9293CC71}" type="slidenum">
              <a:rPr lang="en-GB" smtClean="0"/>
              <a:t>‹#›</a:t>
            </a:fld>
            <a:endParaRPr lang="en-GB"/>
          </a:p>
        </p:txBody>
      </p:sp>
    </p:spTree>
    <p:extLst>
      <p:ext uri="{BB962C8B-B14F-4D97-AF65-F5344CB8AC3E}">
        <p14:creationId xmlns:p14="http://schemas.microsoft.com/office/powerpoint/2010/main" val="213552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961A64-DC7D-47DB-92C6-E7EA9293CC71}" type="slidenum">
              <a:rPr lang="en-GB" smtClean="0"/>
              <a:t>1</a:t>
            </a:fld>
            <a:endParaRPr lang="en-GB"/>
          </a:p>
        </p:txBody>
      </p:sp>
    </p:spTree>
    <p:extLst>
      <p:ext uri="{BB962C8B-B14F-4D97-AF65-F5344CB8AC3E}">
        <p14:creationId xmlns:p14="http://schemas.microsoft.com/office/powerpoint/2010/main" val="7332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961A64-DC7D-47DB-92C6-E7EA9293CC71}" type="slidenum">
              <a:rPr lang="en-GB" smtClean="0"/>
              <a:t>2</a:t>
            </a:fld>
            <a:endParaRPr lang="en-GB"/>
          </a:p>
        </p:txBody>
      </p:sp>
    </p:spTree>
    <p:extLst>
      <p:ext uri="{BB962C8B-B14F-4D97-AF65-F5344CB8AC3E}">
        <p14:creationId xmlns:p14="http://schemas.microsoft.com/office/powerpoint/2010/main" val="264572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961A64-DC7D-47DB-92C6-E7EA9293CC71}" type="slidenum">
              <a:rPr lang="en-GB" smtClean="0"/>
              <a:t>3</a:t>
            </a:fld>
            <a:endParaRPr lang="en-GB"/>
          </a:p>
        </p:txBody>
      </p:sp>
    </p:spTree>
    <p:extLst>
      <p:ext uri="{BB962C8B-B14F-4D97-AF65-F5344CB8AC3E}">
        <p14:creationId xmlns:p14="http://schemas.microsoft.com/office/powerpoint/2010/main" val="3070951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961A64-DC7D-47DB-92C6-E7EA9293CC71}" type="slidenum">
              <a:rPr lang="en-GB" smtClean="0"/>
              <a:t>4</a:t>
            </a:fld>
            <a:endParaRPr lang="en-GB"/>
          </a:p>
        </p:txBody>
      </p:sp>
    </p:spTree>
    <p:extLst>
      <p:ext uri="{BB962C8B-B14F-4D97-AF65-F5344CB8AC3E}">
        <p14:creationId xmlns:p14="http://schemas.microsoft.com/office/powerpoint/2010/main" val="3433321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961A64-DC7D-47DB-92C6-E7EA9293CC71}" type="slidenum">
              <a:rPr lang="en-GB" smtClean="0"/>
              <a:t>6</a:t>
            </a:fld>
            <a:endParaRPr lang="en-GB"/>
          </a:p>
        </p:txBody>
      </p:sp>
    </p:spTree>
    <p:extLst>
      <p:ext uri="{BB962C8B-B14F-4D97-AF65-F5344CB8AC3E}">
        <p14:creationId xmlns:p14="http://schemas.microsoft.com/office/powerpoint/2010/main" val="3194137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4932A-8D99-C4A2-3FE9-3D07B3018AA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DAD80398-906D-6B56-1AA5-808561C21AB6}"/>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778296FB-EC3F-A881-2A02-16ECE9022DA6}"/>
              </a:ext>
            </a:extLst>
          </p:cNvPr>
          <p:cNvSpPr txBox="1">
            <a:spLocks noGrp="1"/>
          </p:cNvSpPr>
          <p:nvPr>
            <p:ph type="dt" sz="half" idx="7"/>
          </p:nvPr>
        </p:nvSpPr>
        <p:spPr/>
        <p:txBody>
          <a:bodyPr/>
          <a:lstStyle>
            <a:lvl1pPr>
              <a:defRPr/>
            </a:lvl1pPr>
          </a:lstStyle>
          <a:p>
            <a:pPr lvl="0"/>
            <a:fld id="{69C9AE1E-069C-4AC1-A441-84503A5F8E07}" type="datetime1">
              <a:rPr lang="en-GB"/>
              <a:pPr lvl="0"/>
              <a:t>08/04/2024</a:t>
            </a:fld>
            <a:endParaRPr lang="en-GB"/>
          </a:p>
        </p:txBody>
      </p:sp>
      <p:sp>
        <p:nvSpPr>
          <p:cNvPr id="5" name="Footer Placeholder 4">
            <a:extLst>
              <a:ext uri="{FF2B5EF4-FFF2-40B4-BE49-F238E27FC236}">
                <a16:creationId xmlns:a16="http://schemas.microsoft.com/office/drawing/2014/main" id="{0E73C13F-89AC-E94B-4471-C6FC9C61ACF2}"/>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DB0022F-9939-E713-F26B-3F72C0F0CA57}"/>
              </a:ext>
            </a:extLst>
          </p:cNvPr>
          <p:cNvSpPr txBox="1">
            <a:spLocks noGrp="1"/>
          </p:cNvSpPr>
          <p:nvPr>
            <p:ph type="sldNum" sz="quarter" idx="8"/>
          </p:nvPr>
        </p:nvSpPr>
        <p:spPr/>
        <p:txBody>
          <a:bodyPr/>
          <a:lstStyle>
            <a:lvl1pPr>
              <a:defRPr/>
            </a:lvl1pPr>
          </a:lstStyle>
          <a:p>
            <a:pPr lvl="0"/>
            <a:fld id="{85DFFF4A-5BB6-4395-9718-9DDB54684C60}" type="slidenum">
              <a:t>‹#›</a:t>
            </a:fld>
            <a:endParaRPr lang="en-GB"/>
          </a:p>
        </p:txBody>
      </p:sp>
    </p:spTree>
    <p:extLst>
      <p:ext uri="{BB962C8B-B14F-4D97-AF65-F5344CB8AC3E}">
        <p14:creationId xmlns:p14="http://schemas.microsoft.com/office/powerpoint/2010/main" val="9301970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C2AC-9E08-2415-1BA3-3EBD94C2550E}"/>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ED38BD00-486D-634D-E4B0-047A993AF945}"/>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579221-5B18-0585-690C-666398711912}"/>
              </a:ext>
            </a:extLst>
          </p:cNvPr>
          <p:cNvSpPr txBox="1">
            <a:spLocks noGrp="1"/>
          </p:cNvSpPr>
          <p:nvPr>
            <p:ph type="dt" sz="half" idx="7"/>
          </p:nvPr>
        </p:nvSpPr>
        <p:spPr/>
        <p:txBody>
          <a:bodyPr/>
          <a:lstStyle>
            <a:lvl1pPr>
              <a:defRPr/>
            </a:lvl1pPr>
          </a:lstStyle>
          <a:p>
            <a:pPr lvl="0"/>
            <a:fld id="{F459D940-5AD0-420F-8AC4-C56D4772EF0B}" type="datetime1">
              <a:rPr lang="en-GB"/>
              <a:pPr lvl="0"/>
              <a:t>08/04/2024</a:t>
            </a:fld>
            <a:endParaRPr lang="en-GB"/>
          </a:p>
        </p:txBody>
      </p:sp>
      <p:sp>
        <p:nvSpPr>
          <p:cNvPr id="5" name="Footer Placeholder 4">
            <a:extLst>
              <a:ext uri="{FF2B5EF4-FFF2-40B4-BE49-F238E27FC236}">
                <a16:creationId xmlns:a16="http://schemas.microsoft.com/office/drawing/2014/main" id="{FD6E1117-D8FC-E305-CCE6-97DEEC0BED2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3DC8A25-0ABE-0CAA-4AED-66AF467354C4}"/>
              </a:ext>
            </a:extLst>
          </p:cNvPr>
          <p:cNvSpPr txBox="1">
            <a:spLocks noGrp="1"/>
          </p:cNvSpPr>
          <p:nvPr>
            <p:ph type="sldNum" sz="quarter" idx="8"/>
          </p:nvPr>
        </p:nvSpPr>
        <p:spPr/>
        <p:txBody>
          <a:bodyPr/>
          <a:lstStyle>
            <a:lvl1pPr>
              <a:defRPr/>
            </a:lvl1pPr>
          </a:lstStyle>
          <a:p>
            <a:pPr lvl="0"/>
            <a:fld id="{101ACFF8-6E24-46FF-9FAF-35F3CC00E76C}" type="slidenum">
              <a:t>‹#›</a:t>
            </a:fld>
            <a:endParaRPr lang="en-GB"/>
          </a:p>
        </p:txBody>
      </p:sp>
    </p:spTree>
    <p:extLst>
      <p:ext uri="{BB962C8B-B14F-4D97-AF65-F5344CB8AC3E}">
        <p14:creationId xmlns:p14="http://schemas.microsoft.com/office/powerpoint/2010/main" val="1679444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6DB402-3E9D-F1C6-C6F3-21BE431ACD03}"/>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14CAB7A9-B3D9-750F-DF19-95EC96FCC5D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AC5E09-E58D-00D5-4E13-2B21FCFD6EE5}"/>
              </a:ext>
            </a:extLst>
          </p:cNvPr>
          <p:cNvSpPr txBox="1">
            <a:spLocks noGrp="1"/>
          </p:cNvSpPr>
          <p:nvPr>
            <p:ph type="dt" sz="half" idx="7"/>
          </p:nvPr>
        </p:nvSpPr>
        <p:spPr/>
        <p:txBody>
          <a:bodyPr/>
          <a:lstStyle>
            <a:lvl1pPr>
              <a:defRPr/>
            </a:lvl1pPr>
          </a:lstStyle>
          <a:p>
            <a:pPr lvl="0"/>
            <a:fld id="{553EF58E-6804-4D1F-B6C8-1CECE9FCB61F}" type="datetime1">
              <a:rPr lang="en-GB"/>
              <a:pPr lvl="0"/>
              <a:t>08/04/2024</a:t>
            </a:fld>
            <a:endParaRPr lang="en-GB"/>
          </a:p>
        </p:txBody>
      </p:sp>
      <p:sp>
        <p:nvSpPr>
          <p:cNvPr id="5" name="Footer Placeholder 4">
            <a:extLst>
              <a:ext uri="{FF2B5EF4-FFF2-40B4-BE49-F238E27FC236}">
                <a16:creationId xmlns:a16="http://schemas.microsoft.com/office/drawing/2014/main" id="{79D2D200-438A-91B8-2CFC-EE0439CC0DDD}"/>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460DB9E-E946-5A92-EC17-C1E780221F6E}"/>
              </a:ext>
            </a:extLst>
          </p:cNvPr>
          <p:cNvSpPr txBox="1">
            <a:spLocks noGrp="1"/>
          </p:cNvSpPr>
          <p:nvPr>
            <p:ph type="sldNum" sz="quarter" idx="8"/>
          </p:nvPr>
        </p:nvSpPr>
        <p:spPr/>
        <p:txBody>
          <a:bodyPr/>
          <a:lstStyle>
            <a:lvl1pPr>
              <a:defRPr/>
            </a:lvl1pPr>
          </a:lstStyle>
          <a:p>
            <a:pPr lvl="0"/>
            <a:fld id="{152DEEAA-2D57-4D94-B0DD-FD0E7544A2A9}" type="slidenum">
              <a:t>‹#›</a:t>
            </a:fld>
            <a:endParaRPr lang="en-GB"/>
          </a:p>
        </p:txBody>
      </p:sp>
    </p:spTree>
    <p:extLst>
      <p:ext uri="{BB962C8B-B14F-4D97-AF65-F5344CB8AC3E}">
        <p14:creationId xmlns:p14="http://schemas.microsoft.com/office/powerpoint/2010/main" val="3741554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4A2A-16EC-478E-DC0F-A14E536AAEE5}"/>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A02C4F0D-084B-949A-FC11-008CB14BD7F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1FCDD9-8643-9BA3-2471-E62E7E48D4E9}"/>
              </a:ext>
            </a:extLst>
          </p:cNvPr>
          <p:cNvSpPr txBox="1">
            <a:spLocks noGrp="1"/>
          </p:cNvSpPr>
          <p:nvPr>
            <p:ph type="dt" sz="half" idx="7"/>
          </p:nvPr>
        </p:nvSpPr>
        <p:spPr/>
        <p:txBody>
          <a:bodyPr/>
          <a:lstStyle>
            <a:lvl1pPr>
              <a:defRPr/>
            </a:lvl1pPr>
          </a:lstStyle>
          <a:p>
            <a:pPr lvl="0"/>
            <a:fld id="{C44F41DF-E0D9-4F5D-B5F2-F640B68B63BD}" type="datetime1">
              <a:rPr lang="en-GB"/>
              <a:pPr lvl="0"/>
              <a:t>08/04/2024</a:t>
            </a:fld>
            <a:endParaRPr lang="en-GB"/>
          </a:p>
        </p:txBody>
      </p:sp>
      <p:sp>
        <p:nvSpPr>
          <p:cNvPr id="5" name="Footer Placeholder 4">
            <a:extLst>
              <a:ext uri="{FF2B5EF4-FFF2-40B4-BE49-F238E27FC236}">
                <a16:creationId xmlns:a16="http://schemas.microsoft.com/office/drawing/2014/main" id="{28FC2981-CA20-F470-3340-174C047FFB7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DDD183AB-B1C2-ECDF-8F78-C937C79E557C}"/>
              </a:ext>
            </a:extLst>
          </p:cNvPr>
          <p:cNvSpPr txBox="1">
            <a:spLocks noGrp="1"/>
          </p:cNvSpPr>
          <p:nvPr>
            <p:ph type="sldNum" sz="quarter" idx="8"/>
          </p:nvPr>
        </p:nvSpPr>
        <p:spPr/>
        <p:txBody>
          <a:bodyPr/>
          <a:lstStyle>
            <a:lvl1pPr>
              <a:defRPr/>
            </a:lvl1pPr>
          </a:lstStyle>
          <a:p>
            <a:pPr lvl="0"/>
            <a:fld id="{CC9EE517-34AD-40F0-8EDA-104BBB430327}" type="slidenum">
              <a:t>‹#›</a:t>
            </a:fld>
            <a:endParaRPr lang="en-GB"/>
          </a:p>
        </p:txBody>
      </p:sp>
    </p:spTree>
    <p:extLst>
      <p:ext uri="{BB962C8B-B14F-4D97-AF65-F5344CB8AC3E}">
        <p14:creationId xmlns:p14="http://schemas.microsoft.com/office/powerpoint/2010/main" val="180628857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A8504-14AE-A04E-1ADA-7FD0FC4154AC}"/>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27820191-D987-F836-5A99-4759959D18E5}"/>
              </a:ext>
            </a:extLst>
          </p:cNvPr>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0AE0D454-985F-F31C-6626-866FBB3D67ED}"/>
              </a:ext>
            </a:extLst>
          </p:cNvPr>
          <p:cNvSpPr txBox="1">
            <a:spLocks noGrp="1"/>
          </p:cNvSpPr>
          <p:nvPr>
            <p:ph type="dt" sz="half" idx="7"/>
          </p:nvPr>
        </p:nvSpPr>
        <p:spPr/>
        <p:txBody>
          <a:bodyPr/>
          <a:lstStyle>
            <a:lvl1pPr>
              <a:defRPr/>
            </a:lvl1pPr>
          </a:lstStyle>
          <a:p>
            <a:pPr lvl="0"/>
            <a:fld id="{ECF4C000-B39C-4353-B264-A13C7D70FFD4}" type="datetime1">
              <a:rPr lang="en-GB"/>
              <a:pPr lvl="0"/>
              <a:t>08/04/2024</a:t>
            </a:fld>
            <a:endParaRPr lang="en-GB"/>
          </a:p>
        </p:txBody>
      </p:sp>
      <p:sp>
        <p:nvSpPr>
          <p:cNvPr id="5" name="Footer Placeholder 4">
            <a:extLst>
              <a:ext uri="{FF2B5EF4-FFF2-40B4-BE49-F238E27FC236}">
                <a16:creationId xmlns:a16="http://schemas.microsoft.com/office/drawing/2014/main" id="{0CC54D7C-8CA0-94B6-A1E6-44A93888C9CD}"/>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F1D9CAC-B5BE-CA74-6C3C-BC4773DCA175}"/>
              </a:ext>
            </a:extLst>
          </p:cNvPr>
          <p:cNvSpPr txBox="1">
            <a:spLocks noGrp="1"/>
          </p:cNvSpPr>
          <p:nvPr>
            <p:ph type="sldNum" sz="quarter" idx="8"/>
          </p:nvPr>
        </p:nvSpPr>
        <p:spPr/>
        <p:txBody>
          <a:bodyPr/>
          <a:lstStyle>
            <a:lvl1pPr>
              <a:defRPr/>
            </a:lvl1pPr>
          </a:lstStyle>
          <a:p>
            <a:pPr lvl="0"/>
            <a:fld id="{C188388F-D0AC-4B56-9958-BFF1124EFD05}" type="slidenum">
              <a:t>‹#›</a:t>
            </a:fld>
            <a:endParaRPr lang="en-GB"/>
          </a:p>
        </p:txBody>
      </p:sp>
    </p:spTree>
    <p:extLst>
      <p:ext uri="{BB962C8B-B14F-4D97-AF65-F5344CB8AC3E}">
        <p14:creationId xmlns:p14="http://schemas.microsoft.com/office/powerpoint/2010/main" val="1082100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AFBE-E4C8-BABA-E9ED-E45DCEDD3F95}"/>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F7364BD1-9CAC-D170-2A75-0FC97D543AD3}"/>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7F5C342-0750-0324-B71A-BA40D16258A8}"/>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835A00-8094-EFD8-4EBC-B3D66B409940}"/>
              </a:ext>
            </a:extLst>
          </p:cNvPr>
          <p:cNvSpPr txBox="1">
            <a:spLocks noGrp="1"/>
          </p:cNvSpPr>
          <p:nvPr>
            <p:ph type="dt" sz="half" idx="7"/>
          </p:nvPr>
        </p:nvSpPr>
        <p:spPr/>
        <p:txBody>
          <a:bodyPr/>
          <a:lstStyle>
            <a:lvl1pPr>
              <a:defRPr/>
            </a:lvl1pPr>
          </a:lstStyle>
          <a:p>
            <a:pPr lvl="0"/>
            <a:fld id="{1A579AE1-AFFB-4809-93C1-B888A2A73C66}" type="datetime1">
              <a:rPr lang="en-GB"/>
              <a:pPr lvl="0"/>
              <a:t>08/04/2024</a:t>
            </a:fld>
            <a:endParaRPr lang="en-GB"/>
          </a:p>
        </p:txBody>
      </p:sp>
      <p:sp>
        <p:nvSpPr>
          <p:cNvPr id="6" name="Footer Placeholder 5">
            <a:extLst>
              <a:ext uri="{FF2B5EF4-FFF2-40B4-BE49-F238E27FC236}">
                <a16:creationId xmlns:a16="http://schemas.microsoft.com/office/drawing/2014/main" id="{0E618DA1-3CA7-E609-C00F-64D8098C3DD8}"/>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7C910456-ECE7-5D23-C751-B15D0D275B0F}"/>
              </a:ext>
            </a:extLst>
          </p:cNvPr>
          <p:cNvSpPr txBox="1">
            <a:spLocks noGrp="1"/>
          </p:cNvSpPr>
          <p:nvPr>
            <p:ph type="sldNum" sz="quarter" idx="8"/>
          </p:nvPr>
        </p:nvSpPr>
        <p:spPr/>
        <p:txBody>
          <a:bodyPr/>
          <a:lstStyle>
            <a:lvl1pPr>
              <a:defRPr/>
            </a:lvl1pPr>
          </a:lstStyle>
          <a:p>
            <a:pPr lvl="0"/>
            <a:fld id="{AE8AC7E3-F267-44B3-80BF-EF4069CE466D}" type="slidenum">
              <a:t>‹#›</a:t>
            </a:fld>
            <a:endParaRPr lang="en-GB"/>
          </a:p>
        </p:txBody>
      </p:sp>
    </p:spTree>
    <p:extLst>
      <p:ext uri="{BB962C8B-B14F-4D97-AF65-F5344CB8AC3E}">
        <p14:creationId xmlns:p14="http://schemas.microsoft.com/office/powerpoint/2010/main" val="245740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62C7-03C7-A563-4490-555EF86B4AB6}"/>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AF7E2CF6-D450-6E9E-5181-6C17B5749BF3}"/>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C87361ED-1405-543F-2E7F-3CA480CA48DE}"/>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98B4664-B197-0A78-9DBC-9A42C0C25A18}"/>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972F714E-87A0-3797-0988-91EF97AB113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41D404A-4042-3C0A-3C12-704458E5A997}"/>
              </a:ext>
            </a:extLst>
          </p:cNvPr>
          <p:cNvSpPr txBox="1">
            <a:spLocks noGrp="1"/>
          </p:cNvSpPr>
          <p:nvPr>
            <p:ph type="dt" sz="half" idx="7"/>
          </p:nvPr>
        </p:nvSpPr>
        <p:spPr/>
        <p:txBody>
          <a:bodyPr/>
          <a:lstStyle>
            <a:lvl1pPr>
              <a:defRPr/>
            </a:lvl1pPr>
          </a:lstStyle>
          <a:p>
            <a:pPr lvl="0"/>
            <a:fld id="{828ED8E6-7220-452C-A031-EE71157A0570}" type="datetime1">
              <a:rPr lang="en-GB"/>
              <a:pPr lvl="0"/>
              <a:t>08/04/2024</a:t>
            </a:fld>
            <a:endParaRPr lang="en-GB"/>
          </a:p>
        </p:txBody>
      </p:sp>
      <p:sp>
        <p:nvSpPr>
          <p:cNvPr id="8" name="Footer Placeholder 7">
            <a:extLst>
              <a:ext uri="{FF2B5EF4-FFF2-40B4-BE49-F238E27FC236}">
                <a16:creationId xmlns:a16="http://schemas.microsoft.com/office/drawing/2014/main" id="{8292BD1D-1B2A-B372-F84E-4705903500B4}"/>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3CC524A5-0C83-CA0B-E0B0-3D746711B05C}"/>
              </a:ext>
            </a:extLst>
          </p:cNvPr>
          <p:cNvSpPr txBox="1">
            <a:spLocks noGrp="1"/>
          </p:cNvSpPr>
          <p:nvPr>
            <p:ph type="sldNum" sz="quarter" idx="8"/>
          </p:nvPr>
        </p:nvSpPr>
        <p:spPr/>
        <p:txBody>
          <a:bodyPr/>
          <a:lstStyle>
            <a:lvl1pPr>
              <a:defRPr/>
            </a:lvl1pPr>
          </a:lstStyle>
          <a:p>
            <a:pPr lvl="0"/>
            <a:fld id="{13E8F187-B04B-466E-897C-1133752CCAD8}" type="slidenum">
              <a:t>‹#›</a:t>
            </a:fld>
            <a:endParaRPr lang="en-GB"/>
          </a:p>
        </p:txBody>
      </p:sp>
    </p:spTree>
    <p:extLst>
      <p:ext uri="{BB962C8B-B14F-4D97-AF65-F5344CB8AC3E}">
        <p14:creationId xmlns:p14="http://schemas.microsoft.com/office/powerpoint/2010/main" val="1171885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C679F-71A5-ED7E-0777-229665C52AD4}"/>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295BBF81-29BB-A276-C917-A324D622EE9F}"/>
              </a:ext>
            </a:extLst>
          </p:cNvPr>
          <p:cNvSpPr txBox="1">
            <a:spLocks noGrp="1"/>
          </p:cNvSpPr>
          <p:nvPr>
            <p:ph type="dt" sz="half" idx="7"/>
          </p:nvPr>
        </p:nvSpPr>
        <p:spPr/>
        <p:txBody>
          <a:bodyPr/>
          <a:lstStyle>
            <a:lvl1pPr>
              <a:defRPr/>
            </a:lvl1pPr>
          </a:lstStyle>
          <a:p>
            <a:pPr lvl="0"/>
            <a:fld id="{F16EE75B-0FCF-4272-95C1-F5B1D9FE2267}" type="datetime1">
              <a:rPr lang="en-GB"/>
              <a:pPr lvl="0"/>
              <a:t>08/04/2024</a:t>
            </a:fld>
            <a:endParaRPr lang="en-GB"/>
          </a:p>
        </p:txBody>
      </p:sp>
      <p:sp>
        <p:nvSpPr>
          <p:cNvPr id="4" name="Footer Placeholder 3">
            <a:extLst>
              <a:ext uri="{FF2B5EF4-FFF2-40B4-BE49-F238E27FC236}">
                <a16:creationId xmlns:a16="http://schemas.microsoft.com/office/drawing/2014/main" id="{AA372DEB-E53D-A206-BFC5-18BBD9EAD11D}"/>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0612A81C-FEB7-556D-3D08-00BA79BBD93C}"/>
              </a:ext>
            </a:extLst>
          </p:cNvPr>
          <p:cNvSpPr txBox="1">
            <a:spLocks noGrp="1"/>
          </p:cNvSpPr>
          <p:nvPr>
            <p:ph type="sldNum" sz="quarter" idx="8"/>
          </p:nvPr>
        </p:nvSpPr>
        <p:spPr/>
        <p:txBody>
          <a:bodyPr/>
          <a:lstStyle>
            <a:lvl1pPr>
              <a:defRPr/>
            </a:lvl1pPr>
          </a:lstStyle>
          <a:p>
            <a:pPr lvl="0"/>
            <a:fld id="{58EA4FDA-FBEC-48F3-8800-9CFD0085C8E1}" type="slidenum">
              <a:t>‹#›</a:t>
            </a:fld>
            <a:endParaRPr lang="en-GB"/>
          </a:p>
        </p:txBody>
      </p:sp>
    </p:spTree>
    <p:extLst>
      <p:ext uri="{BB962C8B-B14F-4D97-AF65-F5344CB8AC3E}">
        <p14:creationId xmlns:p14="http://schemas.microsoft.com/office/powerpoint/2010/main" val="245159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FC2A36-EA19-A612-D3F4-29A2CAAF5274}"/>
              </a:ext>
            </a:extLst>
          </p:cNvPr>
          <p:cNvSpPr txBox="1">
            <a:spLocks noGrp="1"/>
          </p:cNvSpPr>
          <p:nvPr>
            <p:ph type="dt" sz="half" idx="7"/>
          </p:nvPr>
        </p:nvSpPr>
        <p:spPr/>
        <p:txBody>
          <a:bodyPr/>
          <a:lstStyle>
            <a:lvl1pPr>
              <a:defRPr/>
            </a:lvl1pPr>
          </a:lstStyle>
          <a:p>
            <a:pPr lvl="0"/>
            <a:fld id="{04C1DC40-F508-47A2-B7AB-5F8D2A2C88C1}" type="datetime1">
              <a:rPr lang="en-GB"/>
              <a:pPr lvl="0"/>
              <a:t>08/04/2024</a:t>
            </a:fld>
            <a:endParaRPr lang="en-GB"/>
          </a:p>
        </p:txBody>
      </p:sp>
      <p:sp>
        <p:nvSpPr>
          <p:cNvPr id="3" name="Footer Placeholder 2">
            <a:extLst>
              <a:ext uri="{FF2B5EF4-FFF2-40B4-BE49-F238E27FC236}">
                <a16:creationId xmlns:a16="http://schemas.microsoft.com/office/drawing/2014/main" id="{69E2437D-7E96-C758-07C5-77584ADBA880}"/>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2B67467D-09FA-A706-EAB4-38F162B1AEE5}"/>
              </a:ext>
            </a:extLst>
          </p:cNvPr>
          <p:cNvSpPr txBox="1">
            <a:spLocks noGrp="1"/>
          </p:cNvSpPr>
          <p:nvPr>
            <p:ph type="sldNum" sz="quarter" idx="8"/>
          </p:nvPr>
        </p:nvSpPr>
        <p:spPr/>
        <p:txBody>
          <a:bodyPr/>
          <a:lstStyle>
            <a:lvl1pPr>
              <a:defRPr/>
            </a:lvl1pPr>
          </a:lstStyle>
          <a:p>
            <a:pPr lvl="0"/>
            <a:fld id="{D79BD82F-058F-4825-BAD5-4A359E073613}" type="slidenum">
              <a:t>‹#›</a:t>
            </a:fld>
            <a:endParaRPr lang="en-GB"/>
          </a:p>
        </p:txBody>
      </p:sp>
    </p:spTree>
    <p:extLst>
      <p:ext uri="{BB962C8B-B14F-4D97-AF65-F5344CB8AC3E}">
        <p14:creationId xmlns:p14="http://schemas.microsoft.com/office/powerpoint/2010/main" val="3851506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949E1-40AC-0BDC-5D6D-FB2B5BBFB81F}"/>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6DEB7B17-A0E2-BBE0-6693-ACFA2473798D}"/>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F7258A4-5ABC-A04B-279D-818FB34EE51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B03936A7-452E-8414-09F3-E60406E9B3DC}"/>
              </a:ext>
            </a:extLst>
          </p:cNvPr>
          <p:cNvSpPr txBox="1">
            <a:spLocks noGrp="1"/>
          </p:cNvSpPr>
          <p:nvPr>
            <p:ph type="dt" sz="half" idx="7"/>
          </p:nvPr>
        </p:nvSpPr>
        <p:spPr/>
        <p:txBody>
          <a:bodyPr/>
          <a:lstStyle>
            <a:lvl1pPr>
              <a:defRPr/>
            </a:lvl1pPr>
          </a:lstStyle>
          <a:p>
            <a:pPr lvl="0"/>
            <a:fld id="{9D91E2D4-89CD-4499-913B-446C2439481D}" type="datetime1">
              <a:rPr lang="en-GB"/>
              <a:pPr lvl="0"/>
              <a:t>08/04/2024</a:t>
            </a:fld>
            <a:endParaRPr lang="en-GB"/>
          </a:p>
        </p:txBody>
      </p:sp>
      <p:sp>
        <p:nvSpPr>
          <p:cNvPr id="6" name="Footer Placeholder 5">
            <a:extLst>
              <a:ext uri="{FF2B5EF4-FFF2-40B4-BE49-F238E27FC236}">
                <a16:creationId xmlns:a16="http://schemas.microsoft.com/office/drawing/2014/main" id="{287DCEEE-0CB4-31ED-C282-20EA0C463A4A}"/>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98F8EB16-63AD-6307-3662-37E5374755DF}"/>
              </a:ext>
            </a:extLst>
          </p:cNvPr>
          <p:cNvSpPr txBox="1">
            <a:spLocks noGrp="1"/>
          </p:cNvSpPr>
          <p:nvPr>
            <p:ph type="sldNum" sz="quarter" idx="8"/>
          </p:nvPr>
        </p:nvSpPr>
        <p:spPr/>
        <p:txBody>
          <a:bodyPr/>
          <a:lstStyle>
            <a:lvl1pPr>
              <a:defRPr/>
            </a:lvl1pPr>
          </a:lstStyle>
          <a:p>
            <a:pPr lvl="0"/>
            <a:fld id="{2ED7F8E9-1C20-410F-90E6-1FC870A7E602}" type="slidenum">
              <a:t>‹#›</a:t>
            </a:fld>
            <a:endParaRPr lang="en-GB"/>
          </a:p>
        </p:txBody>
      </p:sp>
    </p:spTree>
    <p:extLst>
      <p:ext uri="{BB962C8B-B14F-4D97-AF65-F5344CB8AC3E}">
        <p14:creationId xmlns:p14="http://schemas.microsoft.com/office/powerpoint/2010/main" val="895516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8B0E-773D-5B7F-AE31-5C5C1B28BFAD}"/>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CF59CD52-0B5A-DE96-FB37-6CBD2AEB1306}"/>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2BAC043D-BC49-E062-4FD0-FFA2C91AEB7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D87078B0-A839-ED11-7558-1D836AEF2E9C}"/>
              </a:ext>
            </a:extLst>
          </p:cNvPr>
          <p:cNvSpPr txBox="1">
            <a:spLocks noGrp="1"/>
          </p:cNvSpPr>
          <p:nvPr>
            <p:ph type="dt" sz="half" idx="7"/>
          </p:nvPr>
        </p:nvSpPr>
        <p:spPr/>
        <p:txBody>
          <a:bodyPr/>
          <a:lstStyle>
            <a:lvl1pPr>
              <a:defRPr/>
            </a:lvl1pPr>
          </a:lstStyle>
          <a:p>
            <a:pPr lvl="0"/>
            <a:fld id="{379EBCEB-DEC9-4591-8AB1-58F588EB74CB}" type="datetime1">
              <a:rPr lang="en-GB"/>
              <a:pPr lvl="0"/>
              <a:t>08/04/2024</a:t>
            </a:fld>
            <a:endParaRPr lang="en-GB"/>
          </a:p>
        </p:txBody>
      </p:sp>
      <p:sp>
        <p:nvSpPr>
          <p:cNvPr id="6" name="Footer Placeholder 5">
            <a:extLst>
              <a:ext uri="{FF2B5EF4-FFF2-40B4-BE49-F238E27FC236}">
                <a16:creationId xmlns:a16="http://schemas.microsoft.com/office/drawing/2014/main" id="{5EFAC2AA-02A3-085B-3725-D4E80F5126F0}"/>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3B4A4B86-75CD-822C-8083-553DB6F5CF84}"/>
              </a:ext>
            </a:extLst>
          </p:cNvPr>
          <p:cNvSpPr txBox="1">
            <a:spLocks noGrp="1"/>
          </p:cNvSpPr>
          <p:nvPr>
            <p:ph type="sldNum" sz="quarter" idx="8"/>
          </p:nvPr>
        </p:nvSpPr>
        <p:spPr/>
        <p:txBody>
          <a:bodyPr/>
          <a:lstStyle>
            <a:lvl1pPr>
              <a:defRPr/>
            </a:lvl1pPr>
          </a:lstStyle>
          <a:p>
            <a:pPr lvl="0"/>
            <a:fld id="{78C54E5A-FB68-45E4-9F62-ED277808A790}" type="slidenum">
              <a:t>‹#›</a:t>
            </a:fld>
            <a:endParaRPr lang="en-GB"/>
          </a:p>
        </p:txBody>
      </p:sp>
    </p:spTree>
    <p:extLst>
      <p:ext uri="{BB962C8B-B14F-4D97-AF65-F5344CB8AC3E}">
        <p14:creationId xmlns:p14="http://schemas.microsoft.com/office/powerpoint/2010/main" val="1568207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9D937-F64A-DFCF-FE5D-585912BD4B7B}"/>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2A686A8B-C622-77D9-D040-572DA5C5C9D0}"/>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78AFD6-A79F-F67B-F65D-7137F4BF15A5}"/>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767676"/>
                </a:solidFill>
                <a:uFillTx/>
                <a:latin typeface="Aptos"/>
              </a:defRPr>
            </a:lvl1pPr>
          </a:lstStyle>
          <a:p>
            <a:pPr lvl="0"/>
            <a:fld id="{BAD277A1-2518-4370-81C6-BBFA76FF7C36}" type="datetime1">
              <a:rPr lang="en-GB"/>
              <a:pPr lvl="0"/>
              <a:t>08/04/2024</a:t>
            </a:fld>
            <a:endParaRPr lang="en-GB"/>
          </a:p>
        </p:txBody>
      </p:sp>
      <p:sp>
        <p:nvSpPr>
          <p:cNvPr id="5" name="Footer Placeholder 4">
            <a:extLst>
              <a:ext uri="{FF2B5EF4-FFF2-40B4-BE49-F238E27FC236}">
                <a16:creationId xmlns:a16="http://schemas.microsoft.com/office/drawing/2014/main" id="{FC31DB74-9F69-2A8E-6202-E741AAC9C5A9}"/>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767676"/>
                </a:solidFill>
                <a:uFillTx/>
                <a:latin typeface="Aptos"/>
              </a:defRPr>
            </a:lvl1pPr>
          </a:lstStyle>
          <a:p>
            <a:pPr lvl="0"/>
            <a:endParaRPr lang="en-GB"/>
          </a:p>
        </p:txBody>
      </p:sp>
      <p:sp>
        <p:nvSpPr>
          <p:cNvPr id="6" name="Slide Number Placeholder 5">
            <a:extLst>
              <a:ext uri="{FF2B5EF4-FFF2-40B4-BE49-F238E27FC236}">
                <a16:creationId xmlns:a16="http://schemas.microsoft.com/office/drawing/2014/main" id="{E6B3143B-475D-E5B2-8AC3-C930ED09001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767676"/>
                </a:solidFill>
                <a:uFillTx/>
                <a:latin typeface="Aptos"/>
              </a:defRPr>
            </a:lvl1pPr>
          </a:lstStyle>
          <a:p>
            <a:pPr lvl="0"/>
            <a:fld id="{C42E91ED-9BD2-4FE4-8D3B-881CA306A735}"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Aptos Display"/>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ptos"/>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pto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pto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2.png"/><Relationship Id="rId1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customXml" Target="../ink/ink4.xml"/><Relationship Id="rId17" Type="http://schemas.openxmlformats.org/officeDocument/2006/relationships/customXml" Target="../ink/ink6.xml"/><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customXml" Target="../ink/ink5.xml"/><Relationship Id="rId10" Type="http://schemas.openxmlformats.org/officeDocument/2006/relationships/customXml" Target="../ink/ink3.xml"/><Relationship Id="rId19"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0.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www.mdpi.com/journal/jc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ediapipe-studio.webapps.google.com/ho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4D76B-0581-4868-7A6F-45F77FCF7EBA}"/>
              </a:ext>
            </a:extLst>
          </p:cNvPr>
          <p:cNvSpPr txBox="1">
            <a:spLocks noGrp="1"/>
          </p:cNvSpPr>
          <p:nvPr>
            <p:ph type="ctrTitle"/>
          </p:nvPr>
        </p:nvSpPr>
        <p:spPr>
          <a:xfrm>
            <a:off x="1113810" y="3130041"/>
            <a:ext cx="4036334" cy="2387600"/>
          </a:xfrm>
        </p:spPr>
        <p:txBody>
          <a:bodyPr anchor="t">
            <a:normAutofit/>
          </a:bodyPr>
          <a:lstStyle/>
          <a:p>
            <a:pPr lvl="0" algn="l"/>
            <a:r>
              <a:rPr lang="en-GB" sz="5400" dirty="0"/>
              <a:t>Project Idea: Fitness Gym Door Lock</a:t>
            </a:r>
          </a:p>
        </p:txBody>
      </p:sp>
      <p:sp>
        <p:nvSpPr>
          <p:cNvPr id="3" name="Subtitle 2">
            <a:extLst>
              <a:ext uri="{FF2B5EF4-FFF2-40B4-BE49-F238E27FC236}">
                <a16:creationId xmlns:a16="http://schemas.microsoft.com/office/drawing/2014/main" id="{DD1A7D39-14F8-F7FF-B8C9-C0F5630094CE}"/>
              </a:ext>
            </a:extLst>
          </p:cNvPr>
          <p:cNvSpPr txBox="1">
            <a:spLocks noGrp="1"/>
          </p:cNvSpPr>
          <p:nvPr>
            <p:ph type="subTitle" idx="1"/>
          </p:nvPr>
        </p:nvSpPr>
        <p:spPr>
          <a:xfrm>
            <a:off x="1113809" y="1122362"/>
            <a:ext cx="4036333" cy="1709849"/>
          </a:xfrm>
        </p:spPr>
        <p:txBody>
          <a:bodyPr anchor="b">
            <a:normAutofit/>
          </a:bodyPr>
          <a:lstStyle/>
          <a:p>
            <a:pPr lvl="0" algn="l"/>
            <a:r>
              <a:rPr lang="en-GB" sz="2000" dirty="0"/>
              <a:t>Savi Student id: B00825753</a:t>
            </a:r>
          </a:p>
        </p:txBody>
      </p:sp>
      <p:grpSp>
        <p:nvGrpSpPr>
          <p:cNvPr id="20" name="Group 1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5E09AD-4F2B-3D77-C340-2B357A002598}"/>
              </a:ext>
            </a:extLst>
          </p:cNvPr>
          <p:cNvPicPr>
            <a:picLocks noChangeAspect="1"/>
          </p:cNvPicPr>
          <p:nvPr/>
        </p:nvPicPr>
        <p:blipFill rotWithShape="1">
          <a:blip r:embed="rId3"/>
          <a:srcRect b="1268"/>
          <a:stretch/>
        </p:blipFill>
        <p:spPr>
          <a:xfrm>
            <a:off x="5922492" y="666728"/>
            <a:ext cx="5536001" cy="5465791"/>
          </a:xfrm>
          <a:prstGeom prst="rect">
            <a:avLst/>
          </a:prstGeom>
        </p:spPr>
      </p:pic>
      <p:sp>
        <p:nvSpPr>
          <p:cNvPr id="6" name="TextBox 5">
            <a:extLst>
              <a:ext uri="{FF2B5EF4-FFF2-40B4-BE49-F238E27FC236}">
                <a16:creationId xmlns:a16="http://schemas.microsoft.com/office/drawing/2014/main" id="{C7926E07-1698-CEEE-FA36-87A0875FC1CB}"/>
              </a:ext>
            </a:extLst>
          </p:cNvPr>
          <p:cNvSpPr txBox="1"/>
          <p:nvPr/>
        </p:nvSpPr>
        <p:spPr>
          <a:xfrm>
            <a:off x="5471531" y="6466114"/>
            <a:ext cx="6514925" cy="246221"/>
          </a:xfrm>
          <a:prstGeom prst="rect">
            <a:avLst/>
          </a:prstGeom>
          <a:noFill/>
        </p:spPr>
        <p:txBody>
          <a:bodyPr wrap="none" rtlCol="0">
            <a:spAutoFit/>
          </a:bodyPr>
          <a:lstStyle/>
          <a:p>
            <a:r>
              <a:rPr lang="en-US" sz="1000" dirty="0"/>
              <a:t>ChatGPT. (2024). Cartoon image of a gym door lock system that opens after completing pushups. OpenAI's DALL·E.</a:t>
            </a:r>
            <a:endParaRPr lang="en-GB" sz="1000" dirty="0"/>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9AC2CF6F-8AC8-96AD-62DB-A60BAA41B64D}"/>
                  </a:ext>
                </a:extLst>
              </p14:cNvPr>
              <p14:cNvContentPartPr/>
              <p14:nvPr/>
            </p14:nvContentPartPr>
            <p14:xfrm>
              <a:off x="4848120" y="2582640"/>
              <a:ext cx="6346080" cy="3705480"/>
            </p14:xfrm>
          </p:contentPart>
        </mc:Choice>
        <mc:Fallback>
          <p:pic>
            <p:nvPicPr>
              <p:cNvPr id="8" name="Ink 7">
                <a:extLst>
                  <a:ext uri="{FF2B5EF4-FFF2-40B4-BE49-F238E27FC236}">
                    <a16:creationId xmlns:a16="http://schemas.microsoft.com/office/drawing/2014/main" id="{9AC2CF6F-8AC8-96AD-62DB-A60BAA41B64D}"/>
                  </a:ext>
                </a:extLst>
              </p:cNvPr>
              <p:cNvPicPr/>
              <p:nvPr/>
            </p:nvPicPr>
            <p:blipFill>
              <a:blip r:embed="rId5"/>
              <a:stretch>
                <a:fillRect/>
              </a:stretch>
            </p:blipFill>
            <p:spPr>
              <a:xfrm>
                <a:off x="4838760" y="2573280"/>
                <a:ext cx="6364800" cy="372420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advTm="29626"/>
    </mc:Choice>
    <mc:Fallback>
      <p:transition spd="slow" advTm="29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DD89D-5668-79F7-DD91-5B0151EA67A3}"/>
              </a:ext>
            </a:extLst>
          </p:cNvPr>
          <p:cNvSpPr>
            <a:spLocks noGrp="1"/>
          </p:cNvSpPr>
          <p:nvPr>
            <p:ph type="title"/>
          </p:nvPr>
        </p:nvSpPr>
        <p:spPr/>
        <p:txBody>
          <a:bodyPr/>
          <a:lstStyle/>
          <a:p>
            <a:r>
              <a:rPr lang="en-GB" dirty="0"/>
              <a:t>Introduction</a:t>
            </a:r>
          </a:p>
        </p:txBody>
      </p:sp>
      <p:graphicFrame>
        <p:nvGraphicFramePr>
          <p:cNvPr id="5" name="Content Placeholder 2">
            <a:extLst>
              <a:ext uri="{FF2B5EF4-FFF2-40B4-BE49-F238E27FC236}">
                <a16:creationId xmlns:a16="http://schemas.microsoft.com/office/drawing/2014/main" id="{B6DC42D4-FC2A-737E-12C0-67241B028871}"/>
              </a:ext>
            </a:extLst>
          </p:cNvPr>
          <p:cNvGraphicFramePr>
            <a:graphicFrameLocks noGrp="1"/>
          </p:cNvGraphicFramePr>
          <p:nvPr>
            <p:ph idx="1"/>
            <p:extLst>
              <p:ext uri="{D42A27DB-BD31-4B8C-83A1-F6EECF244321}">
                <p14:modId xmlns:p14="http://schemas.microsoft.com/office/powerpoint/2010/main" val="3077022183"/>
              </p:ext>
            </p:extLst>
          </p:nvPr>
        </p:nvGraphicFramePr>
        <p:xfrm>
          <a:off x="838203" y="1825627"/>
          <a:ext cx="10515600" cy="4351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8969365"/>
      </p:ext>
    </p:extLst>
  </p:cSld>
  <p:clrMapOvr>
    <a:masterClrMapping/>
  </p:clrMapOvr>
  <mc:AlternateContent xmlns:mc="http://schemas.openxmlformats.org/markup-compatibility/2006">
    <mc:Choice xmlns:p14="http://schemas.microsoft.com/office/powerpoint/2010/main" Requires="p14">
      <p:transition spd="slow" p14:dur="2000" advTm="69754"/>
    </mc:Choice>
    <mc:Fallback>
      <p:transition spd="slow" advTm="6975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D9D3B-4557-D61C-D7B1-ED045DC88056}"/>
              </a:ext>
            </a:extLst>
          </p:cNvPr>
          <p:cNvSpPr>
            <a:spLocks noGrp="1"/>
          </p:cNvSpPr>
          <p:nvPr>
            <p:ph type="title"/>
          </p:nvPr>
        </p:nvSpPr>
        <p:spPr>
          <a:xfrm>
            <a:off x="6417733" y="490537"/>
            <a:ext cx="5291663" cy="1628775"/>
          </a:xfrm>
        </p:spPr>
        <p:txBody>
          <a:bodyPr anchor="b">
            <a:normAutofit/>
          </a:bodyPr>
          <a:lstStyle/>
          <a:p>
            <a:r>
              <a:rPr lang="en-US" sz="3400" dirty="0"/>
              <a:t>Ethical, social, and technical challenges associated with the solution </a:t>
            </a:r>
            <a:endParaRPr lang="en-GB" sz="3400" dirty="0"/>
          </a:p>
        </p:txBody>
      </p:sp>
      <p:pic>
        <p:nvPicPr>
          <p:cNvPr id="5" name="Picture 4">
            <a:extLst>
              <a:ext uri="{FF2B5EF4-FFF2-40B4-BE49-F238E27FC236}">
                <a16:creationId xmlns:a16="http://schemas.microsoft.com/office/drawing/2014/main" id="{70D34721-3787-7CE1-E537-563448D9CC63}"/>
              </a:ext>
            </a:extLst>
          </p:cNvPr>
          <p:cNvPicPr>
            <a:picLocks noChangeAspect="1"/>
          </p:cNvPicPr>
          <p:nvPr/>
        </p:nvPicPr>
        <p:blipFill rotWithShape="1">
          <a:blip r:embed="rId3"/>
          <a:srcRect l="1849" r="924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13D9F80B-0E47-0DF4-6CDA-F5AC62AC294F}"/>
              </a:ext>
            </a:extLst>
          </p:cNvPr>
          <p:cNvSpPr>
            <a:spLocks noGrp="1"/>
          </p:cNvSpPr>
          <p:nvPr>
            <p:ph idx="1"/>
          </p:nvPr>
        </p:nvSpPr>
        <p:spPr>
          <a:xfrm>
            <a:off x="6417734" y="2614612"/>
            <a:ext cx="5291663" cy="3752849"/>
          </a:xfrm>
        </p:spPr>
        <p:txBody>
          <a:bodyPr>
            <a:normAutofit/>
          </a:bodyPr>
          <a:lstStyle/>
          <a:p>
            <a:pPr marL="0" indent="0">
              <a:buNone/>
            </a:pPr>
            <a:r>
              <a:rPr lang="en-GB" sz="1500" b="1" dirty="0"/>
              <a:t>Ethical Challenge: </a:t>
            </a:r>
            <a:r>
              <a:rPr lang="en-US" sz="1500" b="0" i="0" dirty="0">
                <a:effectLst/>
                <a:highlight>
                  <a:srgbClr val="FFFFFF"/>
                </a:highlight>
                <a:latin typeface="Söhne"/>
              </a:rPr>
              <a:t>There's a risk of unintentionally discriminating against individuals who may be physically unable to perform push-ups due to disabilities, injuries, or different fitness levels. Ensuring accessibility for all potential users is crucial to avoid ethical dilemmas around inclusivity and fairness.</a:t>
            </a:r>
            <a:endParaRPr lang="en-GB" sz="1500" dirty="0"/>
          </a:p>
          <a:p>
            <a:pPr marL="0" indent="0">
              <a:buNone/>
            </a:pPr>
            <a:r>
              <a:rPr lang="en-GB" sz="1500" b="1" dirty="0"/>
              <a:t>Social Challenge: </a:t>
            </a:r>
            <a:r>
              <a:rPr lang="en-US" sz="1500" b="0" i="0" dirty="0">
                <a:effectLst/>
                <a:highlight>
                  <a:srgbClr val="FFFFFF"/>
                </a:highlight>
                <a:latin typeface="Söhne"/>
              </a:rPr>
              <a:t>Changing the entry criteria for a gym could lead to varied public reactions. While some may find it innovative and motivating, others might see it as a barrier or a gimmick. Managing public perception and effectively communicating the benefits of the system are essential for broad acceptance.</a:t>
            </a:r>
            <a:endParaRPr lang="en-GB" sz="1500" b="1" dirty="0"/>
          </a:p>
          <a:p>
            <a:pPr marL="0" indent="0">
              <a:buNone/>
            </a:pPr>
            <a:r>
              <a:rPr lang="en-GB" sz="1500" b="1" dirty="0"/>
              <a:t>Technical Challenge: </a:t>
            </a:r>
            <a:r>
              <a:rPr lang="en-GB" sz="1500" dirty="0"/>
              <a:t>Currently we have limited resources so since we do not have an IOT door motor system to unlock the system will be using led lights instead to represent the door is unlocked.</a:t>
            </a:r>
          </a:p>
        </p:txBody>
      </p:sp>
      <p:sp>
        <p:nvSpPr>
          <p:cNvPr id="6" name="TextBox 5">
            <a:extLst>
              <a:ext uri="{FF2B5EF4-FFF2-40B4-BE49-F238E27FC236}">
                <a16:creationId xmlns:a16="http://schemas.microsoft.com/office/drawing/2014/main" id="{D1D50759-3192-2A2A-439E-EB42D0D22DB9}"/>
              </a:ext>
            </a:extLst>
          </p:cNvPr>
          <p:cNvSpPr txBox="1"/>
          <p:nvPr/>
        </p:nvSpPr>
        <p:spPr>
          <a:xfrm>
            <a:off x="-87086" y="6627168"/>
            <a:ext cx="6958956" cy="230832"/>
          </a:xfrm>
          <a:prstGeom prst="rect">
            <a:avLst/>
          </a:prstGeom>
          <a:noFill/>
        </p:spPr>
        <p:txBody>
          <a:bodyPr wrap="none" rtlCol="0">
            <a:spAutoFit/>
          </a:bodyPr>
          <a:lstStyle/>
          <a:p>
            <a:r>
              <a:rPr lang="en-US" sz="900" dirty="0"/>
              <a:t>ChatGPT. (2024). Cartoon illustration of a smart camera system above a gym door scanning individuals doing pushups. OpenAI's DALL·E.</a:t>
            </a:r>
            <a:endParaRPr lang="en-GB" sz="900" dirty="0"/>
          </a:p>
        </p:txBody>
      </p:sp>
    </p:spTree>
    <p:extLst>
      <p:ext uri="{BB962C8B-B14F-4D97-AF65-F5344CB8AC3E}">
        <p14:creationId xmlns:p14="http://schemas.microsoft.com/office/powerpoint/2010/main" val="3620626311"/>
      </p:ext>
    </p:extLst>
  </p:cSld>
  <p:clrMapOvr>
    <a:masterClrMapping/>
  </p:clrMapOvr>
  <mc:AlternateContent xmlns:mc="http://schemas.openxmlformats.org/markup-compatibility/2006">
    <mc:Choice xmlns:p14="http://schemas.microsoft.com/office/powerpoint/2010/main" Requires="p14">
      <p:transition spd="slow" p14:dur="2000" advTm="115230"/>
    </mc:Choice>
    <mc:Fallback>
      <p:transition spd="slow" advTm="11523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658FFA-809D-3E40-C336-5BE51C3483B3}"/>
              </a:ext>
            </a:extLst>
          </p:cNvPr>
          <p:cNvSpPr>
            <a:spLocks noGrp="1"/>
          </p:cNvSpPr>
          <p:nvPr>
            <p:ph type="title"/>
          </p:nvPr>
        </p:nvSpPr>
        <p:spPr>
          <a:xfrm>
            <a:off x="838200" y="1412488"/>
            <a:ext cx="2899189" cy="4363844"/>
          </a:xfrm>
        </p:spPr>
        <p:txBody>
          <a:bodyPr vert="horz" lIns="91440" tIns="45720" rIns="91440" bIns="45720" rtlCol="0" anchor="t">
            <a:normAutofit/>
          </a:bodyPr>
          <a:lstStyle/>
          <a:p>
            <a:pPr>
              <a:spcBef>
                <a:spcPct val="0"/>
              </a:spcBef>
            </a:pPr>
            <a:r>
              <a:rPr lang="en-US" sz="3100" b="1" kern="1200" dirty="0">
                <a:solidFill>
                  <a:srgbClr val="FFFFFF"/>
                </a:solidFill>
                <a:latin typeface="+mj-lt"/>
                <a:ea typeface="+mj-ea"/>
                <a:cs typeface="+mj-cs"/>
              </a:rPr>
              <a:t>Implementation</a:t>
            </a:r>
            <a:endParaRPr lang="en-US" sz="31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D10507EB-F443-C358-3694-81EA63AABC6F}"/>
              </a:ext>
            </a:extLst>
          </p:cNvPr>
          <p:cNvSpPr>
            <a:spLocks noGrp="1"/>
          </p:cNvSpPr>
          <p:nvPr>
            <p:ph idx="1"/>
          </p:nvPr>
        </p:nvSpPr>
        <p:spPr>
          <a:xfrm>
            <a:off x="4380855" y="1412489"/>
            <a:ext cx="3427283" cy="4363844"/>
          </a:xfrm>
        </p:spPr>
        <p:txBody>
          <a:bodyPr vert="horz" lIns="91440" tIns="45720" rIns="91440" bIns="45720" rtlCol="0">
            <a:normAutofit/>
          </a:bodyPr>
          <a:lstStyle/>
          <a:p>
            <a:pPr marL="0" marR="0" lvl="0" indent="0" fontAlgn="base">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mn-lt"/>
                <a:ea typeface="+mn-ea"/>
                <a:cs typeface="+mn-cs"/>
              </a:rPr>
              <a:t> </a:t>
            </a:r>
            <a:r>
              <a:rPr lang="en-US" altLang="en-US" sz="2000" b="1" dirty="0">
                <a:solidFill>
                  <a:schemeClr val="tx1"/>
                </a:solidFill>
                <a:latin typeface="+mn-lt"/>
                <a:ea typeface="+mn-ea"/>
                <a:cs typeface="+mn-cs"/>
              </a:rPr>
              <a:t>Technology</a:t>
            </a:r>
            <a:r>
              <a:rPr kumimoji="0" lang="en-US" altLang="en-US" sz="2000" b="1" i="0" u="none" strike="noStrike" cap="none" normalizeH="0" baseline="0" dirty="0">
                <a:ln>
                  <a:noFill/>
                </a:ln>
                <a:solidFill>
                  <a:schemeClr val="tx1"/>
                </a:solidFill>
                <a:effectLst/>
                <a:latin typeface="+mn-lt"/>
                <a:ea typeface="+mn-ea"/>
                <a:cs typeface="+mn-cs"/>
              </a:rPr>
              <a:t> Used :</a:t>
            </a:r>
          </a:p>
          <a:p>
            <a:pPr marL="0" marR="0" lvl="0" fontAlgn="base">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mn-lt"/>
              <a:ea typeface="+mn-ea"/>
              <a:cs typeface="+mn-cs"/>
            </a:endParaRPr>
          </a:p>
          <a:p>
            <a:pPr marL="171450" lvl="0">
              <a:buFont typeface="Arial" panose="020B0604020202020204" pitchFamily="34" charset="0"/>
              <a:buChar char="•"/>
            </a:pPr>
            <a:r>
              <a:rPr lang="en-US" sz="2000" dirty="0">
                <a:solidFill>
                  <a:schemeClr val="tx1"/>
                </a:solidFill>
                <a:latin typeface="+mn-lt"/>
                <a:ea typeface="+mn-ea"/>
                <a:cs typeface="+mn-cs"/>
              </a:rPr>
              <a:t>IOT:  Led light, web cam, Speaker</a:t>
            </a:r>
          </a:p>
          <a:p>
            <a:pPr marL="171450" lvl="0">
              <a:buFont typeface="Arial" panose="020B0604020202020204" pitchFamily="34" charset="0"/>
              <a:buChar char="•"/>
            </a:pPr>
            <a:r>
              <a:rPr lang="en-US" sz="2000" dirty="0">
                <a:solidFill>
                  <a:schemeClr val="tx1"/>
                </a:solidFill>
                <a:latin typeface="+mn-lt"/>
                <a:ea typeface="+mn-ea"/>
                <a:cs typeface="+mn-cs"/>
              </a:rPr>
              <a:t>Raspberry pi 4</a:t>
            </a:r>
          </a:p>
          <a:p>
            <a:pPr marL="171450" lvl="0">
              <a:buFont typeface="Arial" panose="020B0604020202020204" pitchFamily="34" charset="0"/>
              <a:buChar char="•"/>
            </a:pPr>
            <a:r>
              <a:rPr lang="en-US" sz="2000" dirty="0">
                <a:solidFill>
                  <a:schemeClr val="tx1"/>
                </a:solidFill>
                <a:latin typeface="+mn-lt"/>
                <a:ea typeface="+mn-ea"/>
                <a:cs typeface="+mn-cs"/>
              </a:rPr>
              <a:t>Machine learning: media pipe, OpenCV.</a:t>
            </a:r>
          </a:p>
          <a:p>
            <a:pPr marL="171450" lvl="0">
              <a:buFont typeface="Arial" panose="020B0604020202020204" pitchFamily="34" charset="0"/>
              <a:buChar char="•"/>
            </a:pPr>
            <a:r>
              <a:rPr lang="en-US" sz="2000" dirty="0">
                <a:solidFill>
                  <a:schemeClr val="tx1"/>
                </a:solidFill>
                <a:latin typeface="+mn-lt"/>
                <a:ea typeface="+mn-ea"/>
                <a:cs typeface="+mn-cs"/>
              </a:rPr>
              <a:t>Blynk Cloud System</a:t>
            </a:r>
          </a:p>
          <a:p>
            <a:pPr marL="0" lvl="0">
              <a:buFont typeface="Arial" panose="020B0604020202020204" pitchFamily="34" charset="0"/>
              <a:buChar char="•"/>
            </a:pPr>
            <a:endParaRPr lang="en-US" sz="2000" dirty="0">
              <a:solidFill>
                <a:schemeClr val="tx1"/>
              </a:solidFill>
              <a:latin typeface="+mn-lt"/>
              <a:ea typeface="+mn-ea"/>
              <a:cs typeface="+mn-cs"/>
            </a:endParaRPr>
          </a:p>
        </p:txBody>
      </p:sp>
      <p:cxnSp>
        <p:nvCxnSpPr>
          <p:cNvPr id="18" name="Straight Connector 17">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DB1BFB0-D0F3-18FB-76F5-FE2BA5826B5F}"/>
              </a:ext>
            </a:extLst>
          </p:cNvPr>
          <p:cNvSpPr txBox="1"/>
          <p:nvPr/>
        </p:nvSpPr>
        <p:spPr>
          <a:xfrm>
            <a:off x="8451604" y="1412489"/>
            <a:ext cx="3197701" cy="4363844"/>
          </a:xfrm>
          <a:prstGeom prst="rect">
            <a:avLst/>
          </a:prstGeom>
        </p:spPr>
        <p:txBody>
          <a:bodyPr vert="horz" lIns="91440" tIns="45720" rIns="91440" bIns="45720" rtlCol="0">
            <a:normAutofit/>
          </a:bodyPr>
          <a:lstStyle/>
          <a:p>
            <a:pPr>
              <a:lnSpc>
                <a:spcPct val="90000"/>
              </a:lnSpc>
              <a:spcAft>
                <a:spcPts val="600"/>
              </a:spcAft>
            </a:pPr>
            <a:r>
              <a:rPr lang="en-US" sz="1400" b="1" dirty="0"/>
              <a:t>System Logic:</a:t>
            </a:r>
          </a:p>
          <a:p>
            <a:pPr>
              <a:lnSpc>
                <a:spcPct val="90000"/>
              </a:lnSpc>
              <a:spcAft>
                <a:spcPts val="600"/>
              </a:spcAft>
            </a:pPr>
            <a:r>
              <a:rPr lang="en-US" sz="1400" b="1" dirty="0"/>
              <a:t>The raspberry pi 4 is connected to the speaker, webcam and LED lights. The webcam scans the individual using OpenCV </a:t>
            </a:r>
          </a:p>
          <a:p>
            <a:pPr>
              <a:lnSpc>
                <a:spcPct val="90000"/>
              </a:lnSpc>
              <a:spcAft>
                <a:spcPts val="600"/>
              </a:spcAft>
            </a:pPr>
            <a:r>
              <a:rPr lang="en-US" sz="1400" b="1" dirty="0"/>
              <a:t>and media pipe code runs to scan the posture of the individual and on the count of 5 pushups send the signals to led light to turn on.</a:t>
            </a:r>
          </a:p>
          <a:p>
            <a:pPr>
              <a:lnSpc>
                <a:spcPct val="90000"/>
              </a:lnSpc>
              <a:spcAft>
                <a:spcPts val="600"/>
              </a:spcAft>
            </a:pPr>
            <a:r>
              <a:rPr lang="en-US" sz="1400" b="1" dirty="0"/>
              <a:t>It also creates a video every time a user enter the building(ideally) and send to the Blynk cloud. You can also turn on LED(unlock door) from the cloud directly in case there is a fire, or the individual is not ideally fit to do the pushups.</a:t>
            </a:r>
          </a:p>
          <a:p>
            <a:pPr indent="-228600">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2930081270"/>
      </p:ext>
    </p:extLst>
  </p:cSld>
  <p:clrMapOvr>
    <a:masterClrMapping/>
  </p:clrMapOvr>
  <mc:AlternateContent xmlns:mc="http://schemas.openxmlformats.org/markup-compatibility/2006">
    <mc:Choice xmlns:p14="http://schemas.microsoft.com/office/powerpoint/2010/main" Requires="p14">
      <p:transition spd="slow" p14:dur="2000" advTm="33728"/>
    </mc:Choice>
    <mc:Fallback>
      <p:transition spd="slow" advTm="3372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CAE2EEF2-59AA-3E80-402F-CE0A5D31940F}"/>
              </a:ext>
            </a:extLst>
          </p:cNvPr>
          <p:cNvPicPr>
            <a:picLocks noChangeAspect="1"/>
          </p:cNvPicPr>
          <p:nvPr/>
        </p:nvPicPr>
        <p:blipFill>
          <a:blip r:embed="rId2"/>
          <a:stretch>
            <a:fillRect/>
          </a:stretch>
        </p:blipFill>
        <p:spPr>
          <a:xfrm>
            <a:off x="1596678" y="1463455"/>
            <a:ext cx="1292312" cy="1292312"/>
          </a:xfrm>
          <a:prstGeom prst="rect">
            <a:avLst/>
          </a:prstGeom>
        </p:spPr>
      </p:pic>
      <p:pic>
        <p:nvPicPr>
          <p:cNvPr id="10" name="Picture 9">
            <a:extLst>
              <a:ext uri="{FF2B5EF4-FFF2-40B4-BE49-F238E27FC236}">
                <a16:creationId xmlns:a16="http://schemas.microsoft.com/office/drawing/2014/main" id="{312FFC45-288C-1F77-CF92-88743D728B7D}"/>
              </a:ext>
            </a:extLst>
          </p:cNvPr>
          <p:cNvPicPr>
            <a:picLocks noChangeAspect="1"/>
          </p:cNvPicPr>
          <p:nvPr/>
        </p:nvPicPr>
        <p:blipFill>
          <a:blip r:embed="rId3"/>
          <a:stretch>
            <a:fillRect/>
          </a:stretch>
        </p:blipFill>
        <p:spPr>
          <a:xfrm>
            <a:off x="2870248" y="3638743"/>
            <a:ext cx="2089584" cy="2089584"/>
          </a:xfrm>
          <a:prstGeom prst="rect">
            <a:avLst/>
          </a:prstGeom>
        </p:spPr>
      </p:pic>
      <p:pic>
        <p:nvPicPr>
          <p:cNvPr id="5" name="Picture 4">
            <a:extLst>
              <a:ext uri="{FF2B5EF4-FFF2-40B4-BE49-F238E27FC236}">
                <a16:creationId xmlns:a16="http://schemas.microsoft.com/office/drawing/2014/main" id="{9F1D2EE6-F99B-11B3-D7EE-F487B39598BE}"/>
              </a:ext>
            </a:extLst>
          </p:cNvPr>
          <p:cNvPicPr>
            <a:picLocks noChangeAspect="1"/>
          </p:cNvPicPr>
          <p:nvPr/>
        </p:nvPicPr>
        <p:blipFill>
          <a:blip r:embed="rId4"/>
          <a:stretch>
            <a:fillRect/>
          </a:stretch>
        </p:blipFill>
        <p:spPr>
          <a:xfrm>
            <a:off x="4239490" y="1129332"/>
            <a:ext cx="1292313" cy="1292313"/>
          </a:xfrm>
          <a:prstGeom prst="rect">
            <a:avLst/>
          </a:prstGeom>
        </p:spPr>
      </p:pic>
      <p:pic>
        <p:nvPicPr>
          <p:cNvPr id="7" name="Picture 6">
            <a:extLst>
              <a:ext uri="{FF2B5EF4-FFF2-40B4-BE49-F238E27FC236}">
                <a16:creationId xmlns:a16="http://schemas.microsoft.com/office/drawing/2014/main" id="{A1DC5AF9-B33A-32CC-E707-2309030CE935}"/>
              </a:ext>
            </a:extLst>
          </p:cNvPr>
          <p:cNvPicPr>
            <a:picLocks noChangeAspect="1"/>
          </p:cNvPicPr>
          <p:nvPr/>
        </p:nvPicPr>
        <p:blipFill>
          <a:blip r:embed="rId5"/>
          <a:stretch>
            <a:fillRect/>
          </a:stretch>
        </p:blipFill>
        <p:spPr>
          <a:xfrm>
            <a:off x="5531802" y="2519298"/>
            <a:ext cx="3002740" cy="3002740"/>
          </a:xfrm>
          <a:prstGeom prst="rect">
            <a:avLst/>
          </a:prstGeom>
        </p:spPr>
      </p:pic>
      <p:pic>
        <p:nvPicPr>
          <p:cNvPr id="9" name="Picture 8">
            <a:extLst>
              <a:ext uri="{FF2B5EF4-FFF2-40B4-BE49-F238E27FC236}">
                <a16:creationId xmlns:a16="http://schemas.microsoft.com/office/drawing/2014/main" id="{4541E804-8B1F-3C5A-46E0-60E03883C0D6}"/>
              </a:ext>
            </a:extLst>
          </p:cNvPr>
          <p:cNvPicPr>
            <a:picLocks noChangeAspect="1"/>
          </p:cNvPicPr>
          <p:nvPr/>
        </p:nvPicPr>
        <p:blipFill>
          <a:blip r:embed="rId6"/>
          <a:stretch>
            <a:fillRect/>
          </a:stretch>
        </p:blipFill>
        <p:spPr>
          <a:xfrm>
            <a:off x="5909010" y="2676374"/>
            <a:ext cx="2248325" cy="2248325"/>
          </a:xfrm>
          <a:prstGeom prst="rect">
            <a:avLst/>
          </a:prstGeom>
        </p:spPr>
      </p:pic>
      <p:pic>
        <p:nvPicPr>
          <p:cNvPr id="15" name="Picture 14">
            <a:extLst>
              <a:ext uri="{FF2B5EF4-FFF2-40B4-BE49-F238E27FC236}">
                <a16:creationId xmlns:a16="http://schemas.microsoft.com/office/drawing/2014/main" id="{5C4C7663-B0D1-7577-A50A-E2CF9FB3BDBE}"/>
              </a:ext>
            </a:extLst>
          </p:cNvPr>
          <p:cNvPicPr>
            <a:picLocks noChangeAspect="1"/>
          </p:cNvPicPr>
          <p:nvPr/>
        </p:nvPicPr>
        <p:blipFill>
          <a:blip r:embed="rId7"/>
          <a:stretch>
            <a:fillRect/>
          </a:stretch>
        </p:blipFill>
        <p:spPr>
          <a:xfrm rot="16200000" flipH="1">
            <a:off x="1296955" y="2935448"/>
            <a:ext cx="2528704" cy="2010555"/>
          </a:xfrm>
          <a:prstGeom prst="rect">
            <a:avLst/>
          </a:prstGeom>
        </p:spPr>
      </p:pic>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B53A866C-B905-D198-657F-87461D7EEBD8}"/>
                  </a:ext>
                </a:extLst>
              </p14:cNvPr>
              <p14:cNvContentPartPr/>
              <p14:nvPr/>
            </p14:nvContentPartPr>
            <p14:xfrm>
              <a:off x="1901892" y="2735806"/>
              <a:ext cx="206376" cy="363753"/>
            </p14:xfrm>
          </p:contentPart>
        </mc:Choice>
        <mc:Fallback>
          <p:pic>
            <p:nvPicPr>
              <p:cNvPr id="16" name="Ink 15">
                <a:extLst>
                  <a:ext uri="{FF2B5EF4-FFF2-40B4-BE49-F238E27FC236}">
                    <a16:creationId xmlns:a16="http://schemas.microsoft.com/office/drawing/2014/main" id="{B53A866C-B905-D198-657F-87461D7EEBD8}"/>
                  </a:ext>
                </a:extLst>
              </p:cNvPr>
              <p:cNvPicPr/>
              <p:nvPr/>
            </p:nvPicPr>
            <p:blipFill>
              <a:blip r:embed="rId9"/>
              <a:stretch>
                <a:fillRect/>
              </a:stretch>
            </p:blipFill>
            <p:spPr>
              <a:xfrm>
                <a:off x="1847867" y="2627867"/>
                <a:ext cx="314066" cy="579270"/>
              </a:xfrm>
              <a:prstGeom prst="rect">
                <a:avLst/>
              </a:prstGeom>
            </p:spPr>
          </p:pic>
        </mc:Fallback>
      </mc:AlternateContent>
      <p:sp>
        <p:nvSpPr>
          <p:cNvPr id="17" name="TextBox 16">
            <a:extLst>
              <a:ext uri="{FF2B5EF4-FFF2-40B4-BE49-F238E27FC236}">
                <a16:creationId xmlns:a16="http://schemas.microsoft.com/office/drawing/2014/main" id="{8BA53647-751C-EB6C-515D-72BC4B8E1EA3}"/>
              </a:ext>
            </a:extLst>
          </p:cNvPr>
          <p:cNvSpPr txBox="1"/>
          <p:nvPr/>
        </p:nvSpPr>
        <p:spPr>
          <a:xfrm>
            <a:off x="7410789" y="1123527"/>
            <a:ext cx="3225177" cy="1175706"/>
          </a:xfrm>
          <a:prstGeom prst="rect">
            <a:avLst/>
          </a:prstGeom>
          <a:noFill/>
        </p:spPr>
        <p:txBody>
          <a:bodyPr wrap="square" rtlCol="0">
            <a:spAutoFit/>
          </a:bodyPr>
          <a:lstStyle/>
          <a:p>
            <a:pPr defTabSz="731520">
              <a:spcAft>
                <a:spcPts val="600"/>
              </a:spcAft>
            </a:pPr>
            <a:r>
              <a:rPr lang="en-GB" sz="3520" b="1" kern="1200">
                <a:solidFill>
                  <a:schemeClr val="tx1"/>
                </a:solidFill>
                <a:latin typeface="+mn-lt"/>
                <a:ea typeface="+mn-ea"/>
                <a:cs typeface="+mn-cs"/>
              </a:rPr>
              <a:t>Model Diagram </a:t>
            </a:r>
            <a:endParaRPr lang="en-GB" sz="4400" b="1"/>
          </a:p>
        </p:txBody>
      </p:sp>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EF43AE5B-05B6-7C38-CD4D-CB4A86FEC460}"/>
                  </a:ext>
                </a:extLst>
              </p14:cNvPr>
              <p14:cNvContentPartPr/>
              <p14:nvPr/>
            </p14:nvContentPartPr>
            <p14:xfrm>
              <a:off x="4385817" y="2345395"/>
              <a:ext cx="823320" cy="2337120"/>
            </p14:xfrm>
          </p:contentPart>
        </mc:Choice>
        <mc:Fallback>
          <p:pic>
            <p:nvPicPr>
              <p:cNvPr id="18" name="Ink 17">
                <a:extLst>
                  <a:ext uri="{FF2B5EF4-FFF2-40B4-BE49-F238E27FC236}">
                    <a16:creationId xmlns:a16="http://schemas.microsoft.com/office/drawing/2014/main" id="{EF43AE5B-05B6-7C38-CD4D-CB4A86FEC460}"/>
                  </a:ext>
                </a:extLst>
              </p:cNvPr>
              <p:cNvPicPr/>
              <p:nvPr/>
            </p:nvPicPr>
            <p:blipFill>
              <a:blip r:embed="rId11"/>
              <a:stretch>
                <a:fillRect/>
              </a:stretch>
            </p:blipFill>
            <p:spPr>
              <a:xfrm>
                <a:off x="4379697" y="2339275"/>
                <a:ext cx="835560" cy="2349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2C2A014C-A47D-97C9-4383-03F96E9C4ECD}"/>
                  </a:ext>
                </a:extLst>
              </p14:cNvPr>
              <p14:cNvContentPartPr/>
              <p14:nvPr/>
            </p14:nvContentPartPr>
            <p14:xfrm>
              <a:off x="4385817" y="2305795"/>
              <a:ext cx="425160" cy="2757600"/>
            </p14:xfrm>
          </p:contentPart>
        </mc:Choice>
        <mc:Fallback>
          <p:pic>
            <p:nvPicPr>
              <p:cNvPr id="19" name="Ink 18">
                <a:extLst>
                  <a:ext uri="{FF2B5EF4-FFF2-40B4-BE49-F238E27FC236}">
                    <a16:creationId xmlns:a16="http://schemas.microsoft.com/office/drawing/2014/main" id="{2C2A014C-A47D-97C9-4383-03F96E9C4ECD}"/>
                  </a:ext>
                </a:extLst>
              </p:cNvPr>
              <p:cNvPicPr/>
              <p:nvPr/>
            </p:nvPicPr>
            <p:blipFill>
              <a:blip r:embed="rId13"/>
              <a:stretch>
                <a:fillRect/>
              </a:stretch>
            </p:blipFill>
            <p:spPr>
              <a:xfrm>
                <a:off x="4379697" y="2299675"/>
                <a:ext cx="437400" cy="2769840"/>
              </a:xfrm>
              <a:prstGeom prst="rect">
                <a:avLst/>
              </a:prstGeom>
            </p:spPr>
          </p:pic>
        </mc:Fallback>
      </mc:AlternateContent>
      <p:pic>
        <p:nvPicPr>
          <p:cNvPr id="30" name="Picture 29">
            <a:extLst>
              <a:ext uri="{FF2B5EF4-FFF2-40B4-BE49-F238E27FC236}">
                <a16:creationId xmlns:a16="http://schemas.microsoft.com/office/drawing/2014/main" id="{EFD2583B-046F-207F-992F-2B69D882F9D0}"/>
              </a:ext>
            </a:extLst>
          </p:cNvPr>
          <p:cNvPicPr>
            <a:picLocks noChangeAspect="1"/>
          </p:cNvPicPr>
          <p:nvPr/>
        </p:nvPicPr>
        <p:blipFill>
          <a:blip r:embed="rId14"/>
          <a:stretch>
            <a:fillRect/>
          </a:stretch>
        </p:blipFill>
        <p:spPr>
          <a:xfrm>
            <a:off x="3566585" y="5212301"/>
            <a:ext cx="756056" cy="756056"/>
          </a:xfrm>
          <a:prstGeom prst="rect">
            <a:avLst/>
          </a:prstGeom>
        </p:spPr>
      </p:pic>
      <mc:AlternateContent xmlns:mc="http://schemas.openxmlformats.org/markup-compatibility/2006">
        <mc:Choice xmlns:p14="http://schemas.microsoft.com/office/powerpoint/2010/main" Requires="p14">
          <p:contentPart p14:bwMode="auto" r:id="rId15">
            <p14:nvContentPartPr>
              <p14:cNvPr id="31" name="Ink 30">
                <a:extLst>
                  <a:ext uri="{FF2B5EF4-FFF2-40B4-BE49-F238E27FC236}">
                    <a16:creationId xmlns:a16="http://schemas.microsoft.com/office/drawing/2014/main" id="{A0FA3A80-E183-3C7D-DE6C-741279467796}"/>
                  </a:ext>
                </a:extLst>
              </p14:cNvPr>
              <p14:cNvContentPartPr/>
              <p14:nvPr/>
            </p14:nvContentPartPr>
            <p14:xfrm>
              <a:off x="3894777" y="4916515"/>
              <a:ext cx="3130560" cy="1207440"/>
            </p14:xfrm>
          </p:contentPart>
        </mc:Choice>
        <mc:Fallback>
          <p:pic>
            <p:nvPicPr>
              <p:cNvPr id="31" name="Ink 30">
                <a:extLst>
                  <a:ext uri="{FF2B5EF4-FFF2-40B4-BE49-F238E27FC236}">
                    <a16:creationId xmlns:a16="http://schemas.microsoft.com/office/drawing/2014/main" id="{A0FA3A80-E183-3C7D-DE6C-741279467796}"/>
                  </a:ext>
                </a:extLst>
              </p:cNvPr>
              <p:cNvPicPr/>
              <p:nvPr/>
            </p:nvPicPr>
            <p:blipFill>
              <a:blip r:embed="rId16"/>
              <a:stretch>
                <a:fillRect/>
              </a:stretch>
            </p:blipFill>
            <p:spPr>
              <a:xfrm>
                <a:off x="3841137" y="4808515"/>
                <a:ext cx="3238200" cy="1423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2" name="Ink 31">
                <a:extLst>
                  <a:ext uri="{FF2B5EF4-FFF2-40B4-BE49-F238E27FC236}">
                    <a16:creationId xmlns:a16="http://schemas.microsoft.com/office/drawing/2014/main" id="{99904370-B1BE-0B84-A370-2BCA1A267F9D}"/>
                  </a:ext>
                </a:extLst>
              </p14:cNvPr>
              <p14:cNvContentPartPr/>
              <p14:nvPr/>
            </p14:nvContentPartPr>
            <p14:xfrm>
              <a:off x="6929577" y="4876195"/>
              <a:ext cx="68040" cy="398160"/>
            </p14:xfrm>
          </p:contentPart>
        </mc:Choice>
        <mc:Fallback>
          <p:pic>
            <p:nvPicPr>
              <p:cNvPr id="32" name="Ink 31">
                <a:extLst>
                  <a:ext uri="{FF2B5EF4-FFF2-40B4-BE49-F238E27FC236}">
                    <a16:creationId xmlns:a16="http://schemas.microsoft.com/office/drawing/2014/main" id="{99904370-B1BE-0B84-A370-2BCA1A267F9D}"/>
                  </a:ext>
                </a:extLst>
              </p:cNvPr>
              <p:cNvPicPr/>
              <p:nvPr/>
            </p:nvPicPr>
            <p:blipFill>
              <a:blip r:embed="rId18"/>
              <a:stretch>
                <a:fillRect/>
              </a:stretch>
            </p:blipFill>
            <p:spPr>
              <a:xfrm>
                <a:off x="6875577" y="4768555"/>
                <a:ext cx="175680" cy="613800"/>
              </a:xfrm>
              <a:prstGeom prst="rect">
                <a:avLst/>
              </a:prstGeom>
            </p:spPr>
          </p:pic>
        </mc:Fallback>
      </mc:AlternateContent>
      <p:pic>
        <p:nvPicPr>
          <p:cNvPr id="34" name="Picture 33">
            <a:extLst>
              <a:ext uri="{FF2B5EF4-FFF2-40B4-BE49-F238E27FC236}">
                <a16:creationId xmlns:a16="http://schemas.microsoft.com/office/drawing/2014/main" id="{047DBEFA-DDF2-EB87-D11B-C6ACF6EF5C03}"/>
              </a:ext>
            </a:extLst>
          </p:cNvPr>
          <p:cNvPicPr>
            <a:picLocks noChangeAspect="1"/>
          </p:cNvPicPr>
          <p:nvPr/>
        </p:nvPicPr>
        <p:blipFill>
          <a:blip r:embed="rId19"/>
          <a:stretch>
            <a:fillRect/>
          </a:stretch>
        </p:blipFill>
        <p:spPr>
          <a:xfrm>
            <a:off x="8840317" y="2421645"/>
            <a:ext cx="1007355" cy="1007355"/>
          </a:xfrm>
          <a:prstGeom prst="rect">
            <a:avLst/>
          </a:prstGeom>
        </p:spPr>
      </p:pic>
    </p:spTree>
    <p:extLst>
      <p:ext uri="{BB962C8B-B14F-4D97-AF65-F5344CB8AC3E}">
        <p14:creationId xmlns:p14="http://schemas.microsoft.com/office/powerpoint/2010/main" val="2521419764"/>
      </p:ext>
    </p:extLst>
  </p:cSld>
  <p:clrMapOvr>
    <a:masterClrMapping/>
  </p:clrMapOvr>
  <mc:AlternateContent xmlns:mc="http://schemas.openxmlformats.org/markup-compatibility/2006">
    <mc:Choice xmlns:p14="http://schemas.microsoft.com/office/powerpoint/2010/main" Requires="p14">
      <p:transition spd="slow" p14:dur="2000" advTm="30774"/>
    </mc:Choice>
    <mc:Fallback>
      <p:transition spd="slow" advTm="3077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DD5C-041D-C3B0-E97B-63300D3DC8BF}"/>
              </a:ext>
            </a:extLst>
          </p:cNvPr>
          <p:cNvSpPr txBox="1">
            <a:spLocks noGrp="1"/>
          </p:cNvSpPr>
          <p:nvPr>
            <p:ph type="title"/>
          </p:nvPr>
        </p:nvSpPr>
        <p:spPr/>
        <p:txBody>
          <a:bodyPr/>
          <a:lstStyle/>
          <a:p>
            <a:pPr lvl="0"/>
            <a:r>
              <a:rPr lang="en-GB" dirty="0"/>
              <a:t>Reference </a:t>
            </a:r>
          </a:p>
        </p:txBody>
      </p:sp>
      <p:sp>
        <p:nvSpPr>
          <p:cNvPr id="3" name="Content Placeholder 2">
            <a:extLst>
              <a:ext uri="{FF2B5EF4-FFF2-40B4-BE49-F238E27FC236}">
                <a16:creationId xmlns:a16="http://schemas.microsoft.com/office/drawing/2014/main" id="{131D2272-BEA7-F2B8-8B30-872A4911A88D}"/>
              </a:ext>
            </a:extLst>
          </p:cNvPr>
          <p:cNvSpPr txBox="1">
            <a:spLocks noGrp="1"/>
          </p:cNvSpPr>
          <p:nvPr>
            <p:ph idx="1"/>
          </p:nvPr>
        </p:nvSpPr>
        <p:spPr/>
        <p:txBody>
          <a:bodyPr>
            <a:normAutofit fontScale="55000" lnSpcReduction="20000"/>
          </a:bodyPr>
          <a:lstStyle/>
          <a:p>
            <a:pPr algn="l"/>
            <a:r>
              <a:rPr lang="en-US" b="0" i="0" dirty="0">
                <a:solidFill>
                  <a:srgbClr val="000000"/>
                </a:solidFill>
                <a:effectLst/>
                <a:latin typeface="Calibri" panose="020F0502020204030204" pitchFamily="34" charset="0"/>
              </a:rPr>
              <a:t>Mdpi.com. (2019). </a:t>
            </a:r>
            <a:r>
              <a:rPr lang="en-US" b="0" i="1" dirty="0">
                <a:solidFill>
                  <a:srgbClr val="000000"/>
                </a:solidFill>
                <a:effectLst/>
                <a:latin typeface="Calibri" panose="020F0502020204030204" pitchFamily="34" charset="0"/>
              </a:rPr>
              <a:t>Journal of Clinical Medicine</a:t>
            </a:r>
            <a:r>
              <a:rPr lang="en-US" b="0" i="0" dirty="0">
                <a:solidFill>
                  <a:srgbClr val="000000"/>
                </a:solidFill>
                <a:effectLst/>
                <a:latin typeface="Calibri" panose="020F0502020204030204" pitchFamily="34" charset="0"/>
              </a:rPr>
              <a:t>. [online] Available at: </a:t>
            </a:r>
            <a:r>
              <a:rPr lang="en-US" b="0" i="0" dirty="0">
                <a:solidFill>
                  <a:srgbClr val="000000"/>
                </a:solidFill>
                <a:effectLst/>
                <a:latin typeface="Calibri" panose="020F0502020204030204" pitchFamily="34" charset="0"/>
                <a:hlinkClick r:id="rId3"/>
              </a:rPr>
              <a:t>https://www.mdpi.com/journal/jcm</a:t>
            </a:r>
            <a:r>
              <a:rPr lang="en-US" b="0" i="0" dirty="0">
                <a:solidFill>
                  <a:srgbClr val="000000"/>
                </a:solidFill>
                <a:effectLst/>
                <a:latin typeface="Calibri" panose="020F0502020204030204" pitchFamily="34" charset="0"/>
              </a:rPr>
              <a:t>.</a:t>
            </a:r>
          </a:p>
          <a:p>
            <a:pPr algn="l"/>
            <a:r>
              <a:rPr lang="en-US" b="0" i="0" dirty="0">
                <a:solidFill>
                  <a:srgbClr val="000000"/>
                </a:solidFill>
                <a:effectLst/>
                <a:latin typeface="Calibri" panose="020F0502020204030204" pitchFamily="34" charset="0"/>
              </a:rPr>
              <a:t>‌</a:t>
            </a:r>
            <a:r>
              <a:rPr lang="en-GB" b="0" i="0" dirty="0">
                <a:solidFill>
                  <a:srgbClr val="000000"/>
                </a:solidFill>
                <a:effectLst/>
                <a:latin typeface="Calibri" panose="020F0502020204030204" pitchFamily="34" charset="0"/>
              </a:rPr>
              <a:t>ChatGPT. (2024). </a:t>
            </a:r>
            <a:r>
              <a:rPr lang="en-GB" b="0" i="1" dirty="0">
                <a:solidFill>
                  <a:srgbClr val="000000"/>
                </a:solidFill>
                <a:effectLst/>
                <a:latin typeface="Calibri" panose="020F0502020204030204" pitchFamily="34" charset="0"/>
              </a:rPr>
              <a:t>ChatGPT - image generator</a:t>
            </a:r>
            <a:r>
              <a:rPr lang="en-GB" b="0" i="0" dirty="0">
                <a:solidFill>
                  <a:srgbClr val="000000"/>
                </a:solidFill>
                <a:effectLst/>
                <a:latin typeface="Calibri" panose="020F0502020204030204" pitchFamily="34" charset="0"/>
              </a:rPr>
              <a:t>. [online] Available at: https://chat.openai.com/g/g-pmuQfob8d-image-generator/.</a:t>
            </a:r>
          </a:p>
          <a:p>
            <a:pPr algn="l"/>
            <a:r>
              <a:rPr lang="en-GB" b="0" i="0" dirty="0">
                <a:solidFill>
                  <a:srgbClr val="000000"/>
                </a:solidFill>
                <a:effectLst/>
                <a:latin typeface="Calibri" panose="020F0502020204030204" pitchFamily="34" charset="0"/>
              </a:rPr>
              <a:t>‌https://opencv.org/</a:t>
            </a:r>
          </a:p>
          <a:p>
            <a:pPr algn="l"/>
            <a:r>
              <a:rPr lang="en-GB" b="0" i="0" dirty="0">
                <a:solidFill>
                  <a:srgbClr val="000000"/>
                </a:solidFill>
                <a:effectLst/>
                <a:latin typeface="Calibri" panose="020F0502020204030204" pitchFamily="34" charset="0"/>
                <a:hlinkClick r:id="rId4"/>
              </a:rPr>
              <a:t>https://mediapipe-studio.webapps.google.com/home</a:t>
            </a:r>
            <a:endParaRPr lang="en-GB" dirty="0">
              <a:latin typeface="Calibri" panose="020F0502020204030204" pitchFamily="34" charset="0"/>
            </a:endParaRPr>
          </a:p>
          <a:p>
            <a:pPr algn="l"/>
            <a:r>
              <a:rPr lang="en-US" b="0" i="0" dirty="0">
                <a:solidFill>
                  <a:srgbClr val="000000"/>
                </a:solidFill>
                <a:effectLst/>
                <a:latin typeface="Calibri" panose="020F0502020204030204" pitchFamily="34" charset="0"/>
              </a:rPr>
              <a:t>Blynk.io. (2015). </a:t>
            </a:r>
            <a:r>
              <a:rPr lang="en-US" b="0" i="1" dirty="0">
                <a:solidFill>
                  <a:srgbClr val="000000"/>
                </a:solidFill>
                <a:effectLst/>
                <a:latin typeface="Calibri" panose="020F0502020204030204" pitchFamily="34" charset="0"/>
              </a:rPr>
              <a:t>Blynk</a:t>
            </a:r>
            <a:r>
              <a:rPr lang="en-US" b="0" i="0" dirty="0">
                <a:solidFill>
                  <a:srgbClr val="000000"/>
                </a:solidFill>
                <a:effectLst/>
                <a:latin typeface="Calibri" panose="020F0502020204030204" pitchFamily="34" charset="0"/>
              </a:rPr>
              <a:t>. [online] Available at: https://blynk.io/.</a:t>
            </a:r>
          </a:p>
          <a:p>
            <a:pPr algn="l"/>
            <a:r>
              <a:rPr lang="en-US" b="0" i="0" dirty="0">
                <a:solidFill>
                  <a:srgbClr val="000000"/>
                </a:solidFill>
                <a:effectLst/>
                <a:latin typeface="Calibri" panose="020F0502020204030204" pitchFamily="34" charset="0"/>
              </a:rPr>
              <a:t>‌Liu, Y., Zhang Hong-</a:t>
            </a:r>
            <a:r>
              <a:rPr lang="en-US" b="0" i="0" dirty="0" err="1">
                <a:solidFill>
                  <a:srgbClr val="000000"/>
                </a:solidFill>
                <a:effectLst/>
                <a:latin typeface="Calibri" panose="020F0502020204030204" pitchFamily="34" charset="0"/>
              </a:rPr>
              <a:t>xue</a:t>
            </a:r>
            <a:r>
              <a:rPr lang="en-US" b="0" i="0" dirty="0">
                <a:solidFill>
                  <a:srgbClr val="000000"/>
                </a:solidFill>
                <a:effectLst/>
                <a:latin typeface="Calibri" panose="020F0502020204030204" pitchFamily="34" charset="0"/>
              </a:rPr>
              <a:t>, &amp; Xu, R. (2023). The impact of technology on promoting physical activities and mental health: a gender-based study. </a:t>
            </a:r>
            <a:r>
              <a:rPr lang="en-US" b="0" i="1" dirty="0">
                <a:solidFill>
                  <a:srgbClr val="000000"/>
                </a:solidFill>
                <a:effectLst/>
                <a:latin typeface="Calibri" panose="020F0502020204030204" pitchFamily="34" charset="0"/>
              </a:rPr>
              <a:t>BMC Psychology</a:t>
            </a:r>
            <a:r>
              <a:rPr lang="en-US" b="0" i="0" dirty="0">
                <a:solidFill>
                  <a:srgbClr val="000000"/>
                </a:solidFill>
                <a:effectLst/>
                <a:latin typeface="Calibri" panose="020F0502020204030204" pitchFamily="34" charset="0"/>
              </a:rPr>
              <a:t>, </a:t>
            </a:r>
            <a:r>
              <a:rPr lang="en-US" b="0" i="1" dirty="0">
                <a:solidFill>
                  <a:srgbClr val="000000"/>
                </a:solidFill>
                <a:effectLst/>
                <a:latin typeface="Calibri" panose="020F0502020204030204" pitchFamily="34" charset="0"/>
              </a:rPr>
              <a:t>11</a:t>
            </a:r>
            <a:r>
              <a:rPr lang="en-US" b="0" i="0" dirty="0">
                <a:solidFill>
                  <a:srgbClr val="000000"/>
                </a:solidFill>
                <a:effectLst/>
                <a:latin typeface="Calibri" panose="020F0502020204030204" pitchFamily="34" charset="0"/>
              </a:rPr>
              <a:t>(1). https://doi.org/10.1186/s40359-023-01348-3</a:t>
            </a:r>
          </a:p>
          <a:p>
            <a:pPr algn="l"/>
            <a:r>
              <a:rPr lang="en-US" b="0" i="0" dirty="0">
                <a:solidFill>
                  <a:srgbClr val="000000"/>
                </a:solidFill>
                <a:effectLst/>
                <a:latin typeface="Calibri" panose="020F0502020204030204" pitchFamily="34" charset="0"/>
              </a:rPr>
              <a:t>‌</a:t>
            </a:r>
            <a:r>
              <a:rPr lang="nn-NO" b="0" i="0" dirty="0">
                <a:solidFill>
                  <a:srgbClr val="000000"/>
                </a:solidFill>
                <a:effectLst/>
                <a:latin typeface="Calibri" panose="020F0502020204030204" pitchFamily="34" charset="0"/>
              </a:rPr>
              <a:t>Raspberrypi.org. (2017). Available at: https://projects.raspberrypi.org/en.</a:t>
            </a:r>
          </a:p>
          <a:p>
            <a:pPr algn="l"/>
            <a:r>
              <a:rPr lang="nn-NO" b="0" i="0" dirty="0">
                <a:solidFill>
                  <a:srgbClr val="000000"/>
                </a:solidFill>
                <a:effectLst/>
                <a:latin typeface="Calibri" panose="020F0502020204030204" pitchFamily="34" charset="0"/>
              </a:rPr>
              <a:t>‌</a:t>
            </a:r>
            <a:r>
              <a:rPr lang="en-US" b="0" i="0" dirty="0">
                <a:solidFill>
                  <a:srgbClr val="000000"/>
                </a:solidFill>
                <a:effectLst/>
                <a:latin typeface="Calibri" panose="020F0502020204030204" pitchFamily="34" charset="0"/>
              </a:rPr>
              <a:t>Wipro (2019). </a:t>
            </a:r>
            <a:r>
              <a:rPr lang="en-US" b="0" i="1" dirty="0">
                <a:solidFill>
                  <a:srgbClr val="000000"/>
                </a:solidFill>
                <a:effectLst/>
                <a:latin typeface="Calibri" panose="020F0502020204030204" pitchFamily="34" charset="0"/>
              </a:rPr>
              <a:t>IoT in Healthcare Industry | IoT Applications in Healthcare - Wipro</a:t>
            </a:r>
            <a:r>
              <a:rPr lang="en-US" b="0" i="0" dirty="0">
                <a:solidFill>
                  <a:srgbClr val="000000"/>
                </a:solidFill>
                <a:effectLst/>
                <a:latin typeface="Calibri" panose="020F0502020204030204" pitchFamily="34" charset="0"/>
              </a:rPr>
              <a:t>. [online] Wipro.com. Available at: https://www.wipro.com/business-process/what-can-iot-do-for-healthcare-/.</a:t>
            </a:r>
          </a:p>
          <a:p>
            <a:pPr algn="l"/>
            <a:r>
              <a:rPr lang="en-US" b="0" i="0" dirty="0">
                <a:solidFill>
                  <a:srgbClr val="000000"/>
                </a:solidFill>
                <a:effectLst/>
                <a:latin typeface="Calibri" panose="020F0502020204030204" pitchFamily="34" charset="0"/>
              </a:rPr>
              <a:t>‌Liu, Y., Zhang Hong-</a:t>
            </a:r>
            <a:r>
              <a:rPr lang="en-US" b="0" i="0" dirty="0" err="1">
                <a:solidFill>
                  <a:srgbClr val="000000"/>
                </a:solidFill>
                <a:effectLst/>
                <a:latin typeface="Calibri" panose="020F0502020204030204" pitchFamily="34" charset="0"/>
              </a:rPr>
              <a:t>xue</a:t>
            </a:r>
            <a:r>
              <a:rPr lang="en-US" b="0" i="0" dirty="0">
                <a:solidFill>
                  <a:srgbClr val="000000"/>
                </a:solidFill>
                <a:effectLst/>
                <a:latin typeface="Calibri" panose="020F0502020204030204" pitchFamily="34" charset="0"/>
              </a:rPr>
              <a:t> and Xu, R. (2023). The impact of technology on promoting physical activities and mental health: a gender-based study. </a:t>
            </a:r>
            <a:r>
              <a:rPr lang="en-US" b="0" i="1" dirty="0">
                <a:solidFill>
                  <a:srgbClr val="000000"/>
                </a:solidFill>
                <a:effectLst/>
                <a:latin typeface="Calibri" panose="020F0502020204030204" pitchFamily="34" charset="0"/>
              </a:rPr>
              <a:t>BMC Psychology</a:t>
            </a:r>
            <a:r>
              <a:rPr lang="en-US" b="0" i="0" dirty="0">
                <a:solidFill>
                  <a:srgbClr val="000000"/>
                </a:solidFill>
                <a:effectLst/>
                <a:latin typeface="Calibri" panose="020F0502020204030204" pitchFamily="34" charset="0"/>
              </a:rPr>
              <a:t>, 11(1). </a:t>
            </a:r>
            <a:r>
              <a:rPr lang="en-US" b="0" i="0" dirty="0" err="1">
                <a:solidFill>
                  <a:srgbClr val="000000"/>
                </a:solidFill>
                <a:effectLst/>
                <a:latin typeface="Calibri" panose="020F0502020204030204" pitchFamily="34" charset="0"/>
              </a:rPr>
              <a:t>doi:https</a:t>
            </a:r>
            <a:r>
              <a:rPr lang="en-US" b="0" i="0" dirty="0">
                <a:solidFill>
                  <a:srgbClr val="000000"/>
                </a:solidFill>
                <a:effectLst/>
                <a:latin typeface="Calibri" panose="020F0502020204030204" pitchFamily="34" charset="0"/>
              </a:rPr>
              <a:t>://doi.org/10.1186/s40359-023-01348-3.</a:t>
            </a:r>
          </a:p>
          <a:p>
            <a:pPr algn="l"/>
            <a:r>
              <a:rPr lang="en-US" b="0" i="0" dirty="0">
                <a:solidFill>
                  <a:srgbClr val="000000"/>
                </a:solidFill>
                <a:effectLst/>
                <a:latin typeface="Calibri" panose="020F0502020204030204" pitchFamily="34" charset="0"/>
              </a:rPr>
              <a:t>‌</a:t>
            </a:r>
            <a:r>
              <a:rPr lang="en-US" b="0" i="0" dirty="0" err="1">
                <a:solidFill>
                  <a:srgbClr val="000000"/>
                </a:solidFill>
                <a:effectLst/>
                <a:latin typeface="Calibri" panose="020F0502020204030204" pitchFamily="34" charset="0"/>
              </a:rPr>
              <a:t>IoT.Business.News</a:t>
            </a:r>
            <a:r>
              <a:rPr lang="en-US" b="0" i="0" dirty="0">
                <a:solidFill>
                  <a:srgbClr val="000000"/>
                </a:solidFill>
                <a:effectLst/>
                <a:latin typeface="Calibri" panose="020F0502020204030204" pitchFamily="34" charset="0"/>
              </a:rPr>
              <a:t> (2023). </a:t>
            </a:r>
            <a:r>
              <a:rPr lang="en-US" b="0" i="1" dirty="0">
                <a:solidFill>
                  <a:srgbClr val="000000"/>
                </a:solidFill>
                <a:effectLst/>
                <a:latin typeface="Calibri" panose="020F0502020204030204" pitchFamily="34" charset="0"/>
              </a:rPr>
              <a:t>The Internet of Things (IoT) Revolution in Wearables</a:t>
            </a:r>
            <a:r>
              <a:rPr lang="en-US" b="0" i="0" dirty="0">
                <a:solidFill>
                  <a:srgbClr val="000000"/>
                </a:solidFill>
                <a:effectLst/>
                <a:latin typeface="Calibri" panose="020F0502020204030204" pitchFamily="34" charset="0"/>
              </a:rPr>
              <a:t>. [online] IoT Business News. Available at: https://iotbusinessnews.com/2023/11/03/97971-the-internet-of-things-iot-revolution-in-wearables/#:~:text=Wearable%20fitness%20trackers%20and%20smartwatches.</a:t>
            </a:r>
          </a:p>
          <a:p>
            <a:pPr algn="l"/>
            <a:endParaRPr lang="en-US" b="0" i="0" dirty="0">
              <a:solidFill>
                <a:srgbClr val="000000"/>
              </a:solidFill>
              <a:effectLst/>
              <a:latin typeface="Calibri" panose="020F0502020204030204" pitchFamily="34" charset="0"/>
            </a:endParaRPr>
          </a:p>
          <a:p>
            <a:pPr algn="l"/>
            <a:endParaRPr lang="en-GB" b="0" i="0" dirty="0">
              <a:solidFill>
                <a:srgbClr val="000000"/>
              </a:solidFill>
              <a:effectLst/>
              <a:latin typeface="Calibri" panose="020F0502020204030204" pitchFamily="34" charset="0"/>
            </a:endParaRPr>
          </a:p>
          <a:p>
            <a:pPr algn="l"/>
            <a:endParaRPr lang="en-GB" b="0" i="0" dirty="0">
              <a:solidFill>
                <a:srgbClr val="000000"/>
              </a:solidFill>
              <a:effectLst/>
              <a:latin typeface="Calibri" panose="020F0502020204030204" pitchFamily="34" charset="0"/>
            </a:endParaRPr>
          </a:p>
          <a:p>
            <a:pPr algn="l"/>
            <a:endParaRPr lang="en-GB" dirty="0">
              <a:latin typeface="Calibri" panose="020F0502020204030204" pitchFamily="34" charset="0"/>
            </a:endParaRPr>
          </a:p>
          <a:p>
            <a:pPr algn="l"/>
            <a:endParaRPr lang="en-GB" b="0" i="0" dirty="0">
              <a:solidFill>
                <a:srgbClr val="000000"/>
              </a:solidFill>
              <a:effectLst/>
              <a:latin typeface="Calibri" panose="020F0502020204030204" pitchFamily="34" charset="0"/>
            </a:endParaRPr>
          </a:p>
          <a:p>
            <a:pPr algn="l"/>
            <a:endParaRPr lang="en-GB" b="0" i="0" dirty="0">
              <a:solidFill>
                <a:srgbClr val="000000"/>
              </a:solidFill>
              <a:effectLst/>
              <a:latin typeface="Calibri" panose="020F0502020204030204" pitchFamily="34" charset="0"/>
            </a:endParaRPr>
          </a:p>
          <a:p>
            <a:pPr algn="l"/>
            <a:endParaRPr lang="en-US" b="0" i="0" dirty="0">
              <a:solidFill>
                <a:srgbClr val="000000"/>
              </a:solidFill>
              <a:effectLst/>
              <a:latin typeface="Calibri" panose="020F0502020204030204" pitchFamily="34" charset="0"/>
            </a:endParaRPr>
          </a:p>
          <a:p>
            <a:endParaRPr lang="en-GB"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15170</TotalTime>
  <Words>801</Words>
  <Application>Microsoft Office PowerPoint</Application>
  <PresentationFormat>Widescreen</PresentationFormat>
  <Paragraphs>46</Paragraphs>
  <Slides>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Aptos</vt:lpstr>
      <vt:lpstr>Aptos Display</vt:lpstr>
      <vt:lpstr>Arial</vt:lpstr>
      <vt:lpstr>Calibri</vt:lpstr>
      <vt:lpstr>Söhne</vt:lpstr>
      <vt:lpstr>Office Theme</vt:lpstr>
      <vt:lpstr>Project Idea: Fitness Gym Door Lock</vt:lpstr>
      <vt:lpstr>Introduction</vt:lpstr>
      <vt:lpstr>Ethical, social, and technical challenges associated with the solution </vt:lpstr>
      <vt:lpstr>Implementation</vt:lpstr>
      <vt:lpstr>PowerPoint Presentation</vt:lpstr>
      <vt:lpstr>Reference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Idea: Fitness Gym Door Lock</dc:title>
  <dc:creator>Savi Savi</dc:creator>
  <cp:lastModifiedBy>Savi Savi</cp:lastModifiedBy>
  <cp:revision>4</cp:revision>
  <cp:lastPrinted>2024-04-09T09:54:04Z</cp:lastPrinted>
  <dcterms:created xsi:type="dcterms:W3CDTF">2024-03-15T15:23:46Z</dcterms:created>
  <dcterms:modified xsi:type="dcterms:W3CDTF">2024-04-09T11:11:27Z</dcterms:modified>
</cp:coreProperties>
</file>